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9"/>
  </p:notesMasterIdLst>
  <p:handoutMasterIdLst>
    <p:handoutMasterId r:id="rId20"/>
  </p:handoutMasterIdLst>
  <p:sldIdLst>
    <p:sldId id="256" r:id="rId2"/>
    <p:sldId id="270" r:id="rId3"/>
    <p:sldId id="272" r:id="rId4"/>
    <p:sldId id="277" r:id="rId5"/>
    <p:sldId id="278" r:id="rId6"/>
    <p:sldId id="281" r:id="rId7"/>
    <p:sldId id="259" r:id="rId8"/>
    <p:sldId id="279" r:id="rId9"/>
    <p:sldId id="280" r:id="rId10"/>
    <p:sldId id="283" r:id="rId11"/>
    <p:sldId id="284" r:id="rId12"/>
    <p:sldId id="285" r:id="rId13"/>
    <p:sldId id="286" r:id="rId14"/>
    <p:sldId id="287" r:id="rId15"/>
    <p:sldId id="276" r:id="rId16"/>
    <p:sldId id="288" r:id="rId17"/>
    <p:sldId id="265" r:id="rId18"/>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e Nascimento dos Santos" initials="DNdS" lastIdx="6" clrIdx="0">
    <p:extLst/>
  </p:cmAuthor>
  <p:cmAuthor id="2" name="DESSOSERV"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0" autoAdjust="0"/>
  </p:normalViewPr>
  <p:slideViewPr>
    <p:cSldViewPr>
      <p:cViewPr>
        <p:scale>
          <a:sx n="87" d="100"/>
          <a:sy n="87" d="100"/>
        </p:scale>
        <p:origin x="-792"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AE271-18E4-41FC-BC09-6AA0B3166EFD}"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pt-BR"/>
        </a:p>
      </dgm:t>
    </dgm:pt>
    <dgm:pt modelId="{A0F17907-6F14-479D-A1EA-8C4996CB7467}">
      <dgm:prSet phldrT="[Texto]"/>
      <dgm:spPr/>
      <dgm:t>
        <a:bodyPr/>
        <a:lstStyle/>
        <a:p>
          <a:r>
            <a:rPr lang="pt-BR" dirty="0" smtClean="0"/>
            <a:t>CTRH</a:t>
          </a:r>
          <a:endParaRPr lang="pt-BR" dirty="0"/>
        </a:p>
      </dgm:t>
    </dgm:pt>
    <dgm:pt modelId="{BB133220-401A-40DA-8101-CA64743CA7F4}" type="parTrans" cxnId="{383CAD43-384F-4494-9B9B-E4A33704F493}">
      <dgm:prSet/>
      <dgm:spPr/>
      <dgm:t>
        <a:bodyPr/>
        <a:lstStyle/>
        <a:p>
          <a:endParaRPr lang="pt-BR"/>
        </a:p>
      </dgm:t>
    </dgm:pt>
    <dgm:pt modelId="{3AF65F37-8491-4284-955D-D30F44EDEB65}" type="sibTrans" cxnId="{383CAD43-384F-4494-9B9B-E4A33704F493}">
      <dgm:prSet/>
      <dgm:spPr/>
      <dgm:t>
        <a:bodyPr/>
        <a:lstStyle/>
        <a:p>
          <a:endParaRPr lang="pt-BR"/>
        </a:p>
      </dgm:t>
    </dgm:pt>
    <dgm:pt modelId="{D010A993-20B9-49FE-8673-B217E8C843F0}">
      <dgm:prSet phldrT="[Texto]"/>
      <dgm:spPr/>
      <dgm:t>
        <a:bodyPr/>
        <a:lstStyle/>
        <a:p>
          <a:r>
            <a:rPr lang="pt-BR" dirty="0" smtClean="0"/>
            <a:t>DESSO</a:t>
          </a:r>
          <a:endParaRPr lang="pt-BR" dirty="0"/>
        </a:p>
      </dgm:t>
    </dgm:pt>
    <dgm:pt modelId="{59381FB6-0D2D-408F-82D3-3E8316D43AE1}" type="parTrans" cxnId="{E623BED9-9461-4988-B6CB-F0D0B314E52E}">
      <dgm:prSet/>
      <dgm:spPr/>
      <dgm:t>
        <a:bodyPr/>
        <a:lstStyle/>
        <a:p>
          <a:endParaRPr lang="pt-BR"/>
        </a:p>
      </dgm:t>
    </dgm:pt>
    <dgm:pt modelId="{E05CB5A0-C5BD-4930-8B60-CCC9710AD776}" type="sibTrans" cxnId="{E623BED9-9461-4988-B6CB-F0D0B314E52E}">
      <dgm:prSet/>
      <dgm:spPr/>
      <dgm:t>
        <a:bodyPr/>
        <a:lstStyle/>
        <a:p>
          <a:endParaRPr lang="pt-BR"/>
        </a:p>
      </dgm:t>
    </dgm:pt>
    <dgm:pt modelId="{D6B46FC0-1295-4AB0-A319-2CBD36BE79B6}">
      <dgm:prSet phldrT="[Texto]"/>
      <dgm:spPr/>
      <dgm:t>
        <a:bodyPr/>
        <a:lstStyle/>
        <a:p>
          <a:r>
            <a:rPr lang="pt-BR" dirty="0" smtClean="0"/>
            <a:t>NSO</a:t>
          </a:r>
          <a:endParaRPr lang="pt-BR" dirty="0"/>
        </a:p>
      </dgm:t>
    </dgm:pt>
    <dgm:pt modelId="{171F40AE-A369-40A5-8EF5-8D4F5154C88D}" type="parTrans" cxnId="{D7418207-0F7F-4E2C-B068-C3ECAEBDD907}">
      <dgm:prSet/>
      <dgm:spPr/>
      <dgm:t>
        <a:bodyPr/>
        <a:lstStyle/>
        <a:p>
          <a:endParaRPr lang="pt-BR"/>
        </a:p>
      </dgm:t>
    </dgm:pt>
    <dgm:pt modelId="{59137A5D-31D0-4E14-A41D-4BC02F057FEC}" type="sibTrans" cxnId="{D7418207-0F7F-4E2C-B068-C3ECAEBDD907}">
      <dgm:prSet/>
      <dgm:spPr/>
      <dgm:t>
        <a:bodyPr/>
        <a:lstStyle/>
        <a:p>
          <a:endParaRPr lang="pt-BR"/>
        </a:p>
      </dgm:t>
    </dgm:pt>
    <dgm:pt modelId="{39D64A5E-BF3F-4426-AACF-50360799565A}">
      <dgm:prSet phldrT="[Texto]"/>
      <dgm:spPr/>
      <dgm:t>
        <a:bodyPr/>
        <a:lstStyle/>
        <a:p>
          <a:r>
            <a:rPr lang="pt-BR" dirty="0" smtClean="0"/>
            <a:t>NST</a:t>
          </a:r>
          <a:endParaRPr lang="pt-BR" dirty="0"/>
        </a:p>
      </dgm:t>
    </dgm:pt>
    <dgm:pt modelId="{F14BC8AB-79FC-4A42-86ED-12EF0FF5CCF2}" type="parTrans" cxnId="{1E6BEDF5-B047-4B16-A9B7-969FCE8920EF}">
      <dgm:prSet/>
      <dgm:spPr/>
      <dgm:t>
        <a:bodyPr/>
        <a:lstStyle/>
        <a:p>
          <a:endParaRPr lang="pt-BR"/>
        </a:p>
      </dgm:t>
    </dgm:pt>
    <dgm:pt modelId="{CA2AADE5-7229-4DD8-9796-E977ECC98FB7}" type="sibTrans" cxnId="{1E6BEDF5-B047-4B16-A9B7-969FCE8920EF}">
      <dgm:prSet/>
      <dgm:spPr/>
      <dgm:t>
        <a:bodyPr/>
        <a:lstStyle/>
        <a:p>
          <a:endParaRPr lang="pt-BR"/>
        </a:p>
      </dgm:t>
    </dgm:pt>
    <dgm:pt modelId="{7E6F927E-F1B3-40F5-B9BC-93265117D3A5}">
      <dgm:prSet phldrT="[Texto]"/>
      <dgm:spPr/>
      <dgm:t>
        <a:bodyPr/>
        <a:lstStyle/>
        <a:p>
          <a:r>
            <a:rPr lang="pt-BR" dirty="0"/>
            <a:t>Operacional</a:t>
          </a:r>
        </a:p>
      </dgm:t>
    </dgm:pt>
    <dgm:pt modelId="{0DC790EE-6B9C-4BC6-BD60-E154F0301365}" type="parTrans" cxnId="{CD65CB29-AE66-4076-99EB-73E05BFC69C1}">
      <dgm:prSet/>
      <dgm:spPr/>
      <dgm:t>
        <a:bodyPr/>
        <a:lstStyle/>
        <a:p>
          <a:endParaRPr lang="pt-BR"/>
        </a:p>
      </dgm:t>
    </dgm:pt>
    <dgm:pt modelId="{288322B8-8AA1-4E1E-ABA7-9F4FFAA8DF67}" type="sibTrans" cxnId="{CD65CB29-AE66-4076-99EB-73E05BFC69C1}">
      <dgm:prSet/>
      <dgm:spPr/>
      <dgm:t>
        <a:bodyPr/>
        <a:lstStyle/>
        <a:p>
          <a:endParaRPr lang="pt-BR"/>
        </a:p>
      </dgm:t>
    </dgm:pt>
    <dgm:pt modelId="{5D0C8898-DC52-48DC-AB86-50CCA9736E55}">
      <dgm:prSet phldrT="[Texto]"/>
      <dgm:spPr/>
      <dgm:t>
        <a:bodyPr/>
        <a:lstStyle/>
        <a:p>
          <a:r>
            <a:rPr lang="pt-BR" dirty="0"/>
            <a:t>Administrativo</a:t>
          </a:r>
        </a:p>
      </dgm:t>
    </dgm:pt>
    <dgm:pt modelId="{99F1A7AB-21E8-49B8-81AF-F3D4C656F5DA}" type="parTrans" cxnId="{49324F36-BC21-444E-AD71-FD3F34B9EE1E}">
      <dgm:prSet/>
      <dgm:spPr/>
      <dgm:t>
        <a:bodyPr/>
        <a:lstStyle/>
        <a:p>
          <a:endParaRPr lang="pt-BR"/>
        </a:p>
      </dgm:t>
    </dgm:pt>
    <dgm:pt modelId="{0C5D7815-D843-40CF-884D-0DF4F2B54EBB}" type="sibTrans" cxnId="{49324F36-BC21-444E-AD71-FD3F34B9EE1E}">
      <dgm:prSet/>
      <dgm:spPr/>
      <dgm:t>
        <a:bodyPr/>
        <a:lstStyle/>
        <a:p>
          <a:endParaRPr lang="pt-BR"/>
        </a:p>
      </dgm:t>
    </dgm:pt>
    <dgm:pt modelId="{F47A601A-8B90-4CF9-8C65-2BDC0C2AEE8B}">
      <dgm:prSet phldrT="[Texto]"/>
      <dgm:spPr/>
      <dgm:t>
        <a:bodyPr/>
        <a:lstStyle/>
        <a:p>
          <a:r>
            <a:rPr lang="pt-BR" dirty="0"/>
            <a:t>Saúde </a:t>
          </a:r>
        </a:p>
      </dgm:t>
    </dgm:pt>
    <dgm:pt modelId="{95F03FA8-B64F-4F30-A44F-C04A08688861}" type="parTrans" cxnId="{23556C55-7208-4799-83A6-27F4D5EC05CE}">
      <dgm:prSet/>
      <dgm:spPr/>
      <dgm:t>
        <a:bodyPr/>
        <a:lstStyle/>
        <a:p>
          <a:endParaRPr lang="pt-BR"/>
        </a:p>
      </dgm:t>
    </dgm:pt>
    <dgm:pt modelId="{173F4004-F852-40AE-B54E-39AB55D0C1DB}" type="sibTrans" cxnId="{23556C55-7208-4799-83A6-27F4D5EC05CE}">
      <dgm:prSet/>
      <dgm:spPr/>
      <dgm:t>
        <a:bodyPr/>
        <a:lstStyle/>
        <a:p>
          <a:endParaRPr lang="pt-BR"/>
        </a:p>
      </dgm:t>
    </dgm:pt>
    <dgm:pt modelId="{5641F185-ED97-431A-81A7-12A675B08BC3}" type="pres">
      <dgm:prSet presAssocID="{747AE271-18E4-41FC-BC09-6AA0B3166EFD}" presName="diagram" presStyleCnt="0">
        <dgm:presLayoutVars>
          <dgm:chPref val="1"/>
          <dgm:dir/>
          <dgm:animOne val="branch"/>
          <dgm:animLvl val="lvl"/>
          <dgm:resizeHandles val="exact"/>
        </dgm:presLayoutVars>
      </dgm:prSet>
      <dgm:spPr/>
      <dgm:t>
        <a:bodyPr/>
        <a:lstStyle/>
        <a:p>
          <a:endParaRPr lang="pt-BR"/>
        </a:p>
      </dgm:t>
    </dgm:pt>
    <dgm:pt modelId="{CAAD8A07-6515-41A0-8B93-28D8F82D0878}" type="pres">
      <dgm:prSet presAssocID="{A0F17907-6F14-479D-A1EA-8C4996CB7467}" presName="root1" presStyleCnt="0"/>
      <dgm:spPr/>
      <dgm:t>
        <a:bodyPr/>
        <a:lstStyle/>
        <a:p>
          <a:endParaRPr lang="pt-BR"/>
        </a:p>
      </dgm:t>
    </dgm:pt>
    <dgm:pt modelId="{9CEB0D39-3D7F-4D75-AADC-86DE22875FEC}" type="pres">
      <dgm:prSet presAssocID="{A0F17907-6F14-479D-A1EA-8C4996CB7467}" presName="LevelOneTextNode" presStyleLbl="node0" presStyleIdx="0" presStyleCnt="1" custScaleX="52509">
        <dgm:presLayoutVars>
          <dgm:chPref val="3"/>
        </dgm:presLayoutVars>
      </dgm:prSet>
      <dgm:spPr/>
      <dgm:t>
        <a:bodyPr/>
        <a:lstStyle/>
        <a:p>
          <a:endParaRPr lang="pt-BR"/>
        </a:p>
      </dgm:t>
    </dgm:pt>
    <dgm:pt modelId="{E8AFA771-7702-43CF-8014-F17954A29BBA}" type="pres">
      <dgm:prSet presAssocID="{A0F17907-6F14-479D-A1EA-8C4996CB7467}" presName="level2hierChild" presStyleCnt="0"/>
      <dgm:spPr/>
      <dgm:t>
        <a:bodyPr/>
        <a:lstStyle/>
        <a:p>
          <a:endParaRPr lang="pt-BR"/>
        </a:p>
      </dgm:t>
    </dgm:pt>
    <dgm:pt modelId="{1A6E2E2B-3335-4E6A-A8ED-BA297156C2C6}" type="pres">
      <dgm:prSet presAssocID="{59381FB6-0D2D-408F-82D3-3E8316D43AE1}" presName="conn2-1" presStyleLbl="parChTrans1D2" presStyleIdx="0" presStyleCnt="1"/>
      <dgm:spPr/>
      <dgm:t>
        <a:bodyPr/>
        <a:lstStyle/>
        <a:p>
          <a:endParaRPr lang="pt-BR"/>
        </a:p>
      </dgm:t>
    </dgm:pt>
    <dgm:pt modelId="{4E2C7D0C-7690-41C5-87EF-F36AB3B8F9C6}" type="pres">
      <dgm:prSet presAssocID="{59381FB6-0D2D-408F-82D3-3E8316D43AE1}" presName="connTx" presStyleLbl="parChTrans1D2" presStyleIdx="0" presStyleCnt="1"/>
      <dgm:spPr/>
      <dgm:t>
        <a:bodyPr/>
        <a:lstStyle/>
        <a:p>
          <a:endParaRPr lang="pt-BR"/>
        </a:p>
      </dgm:t>
    </dgm:pt>
    <dgm:pt modelId="{AD302123-3458-4EE1-A32E-36F469037B10}" type="pres">
      <dgm:prSet presAssocID="{D010A993-20B9-49FE-8673-B217E8C843F0}" presName="root2" presStyleCnt="0"/>
      <dgm:spPr/>
      <dgm:t>
        <a:bodyPr/>
        <a:lstStyle/>
        <a:p>
          <a:endParaRPr lang="pt-BR"/>
        </a:p>
      </dgm:t>
    </dgm:pt>
    <dgm:pt modelId="{CD2CF776-34D1-4F28-86AD-AFDEB651B378}" type="pres">
      <dgm:prSet presAssocID="{D010A993-20B9-49FE-8673-B217E8C843F0}" presName="LevelTwoTextNode" presStyleLbl="node2" presStyleIdx="0" presStyleCnt="1" custScaleX="51802">
        <dgm:presLayoutVars>
          <dgm:chPref val="3"/>
        </dgm:presLayoutVars>
      </dgm:prSet>
      <dgm:spPr/>
      <dgm:t>
        <a:bodyPr/>
        <a:lstStyle/>
        <a:p>
          <a:endParaRPr lang="pt-BR"/>
        </a:p>
      </dgm:t>
    </dgm:pt>
    <dgm:pt modelId="{E2CB103C-E1E3-4C5B-9112-E7393236085C}" type="pres">
      <dgm:prSet presAssocID="{D010A993-20B9-49FE-8673-B217E8C843F0}" presName="level3hierChild" presStyleCnt="0"/>
      <dgm:spPr/>
      <dgm:t>
        <a:bodyPr/>
        <a:lstStyle/>
        <a:p>
          <a:endParaRPr lang="pt-BR"/>
        </a:p>
      </dgm:t>
    </dgm:pt>
    <dgm:pt modelId="{2BAC5160-6444-41F2-9B20-A79147090E54}" type="pres">
      <dgm:prSet presAssocID="{171F40AE-A369-40A5-8EF5-8D4F5154C88D}" presName="conn2-1" presStyleLbl="parChTrans1D3" presStyleIdx="0" presStyleCnt="2"/>
      <dgm:spPr/>
      <dgm:t>
        <a:bodyPr/>
        <a:lstStyle/>
        <a:p>
          <a:endParaRPr lang="pt-BR"/>
        </a:p>
      </dgm:t>
    </dgm:pt>
    <dgm:pt modelId="{CEFBA60A-EC6A-40C0-9100-8FA22E243214}" type="pres">
      <dgm:prSet presAssocID="{171F40AE-A369-40A5-8EF5-8D4F5154C88D}" presName="connTx" presStyleLbl="parChTrans1D3" presStyleIdx="0" presStyleCnt="2"/>
      <dgm:spPr/>
      <dgm:t>
        <a:bodyPr/>
        <a:lstStyle/>
        <a:p>
          <a:endParaRPr lang="pt-BR"/>
        </a:p>
      </dgm:t>
    </dgm:pt>
    <dgm:pt modelId="{C89081E9-0429-489A-8F46-571F343BEF78}" type="pres">
      <dgm:prSet presAssocID="{D6B46FC0-1295-4AB0-A319-2CBD36BE79B6}" presName="root2" presStyleCnt="0"/>
      <dgm:spPr/>
      <dgm:t>
        <a:bodyPr/>
        <a:lstStyle/>
        <a:p>
          <a:endParaRPr lang="pt-BR"/>
        </a:p>
      </dgm:t>
    </dgm:pt>
    <dgm:pt modelId="{0492E486-D914-421C-BDF5-F07D249C113C}" type="pres">
      <dgm:prSet presAssocID="{D6B46FC0-1295-4AB0-A319-2CBD36BE79B6}" presName="LevelTwoTextNode" presStyleLbl="node3" presStyleIdx="0" presStyleCnt="2" custScaleX="57466">
        <dgm:presLayoutVars>
          <dgm:chPref val="3"/>
        </dgm:presLayoutVars>
      </dgm:prSet>
      <dgm:spPr/>
      <dgm:t>
        <a:bodyPr/>
        <a:lstStyle/>
        <a:p>
          <a:endParaRPr lang="pt-BR"/>
        </a:p>
      </dgm:t>
    </dgm:pt>
    <dgm:pt modelId="{6D8B9BFD-7E24-47E8-BD25-1E9AD19C682C}" type="pres">
      <dgm:prSet presAssocID="{D6B46FC0-1295-4AB0-A319-2CBD36BE79B6}" presName="level3hierChild" presStyleCnt="0"/>
      <dgm:spPr/>
      <dgm:t>
        <a:bodyPr/>
        <a:lstStyle/>
        <a:p>
          <a:endParaRPr lang="pt-BR"/>
        </a:p>
      </dgm:t>
    </dgm:pt>
    <dgm:pt modelId="{A5EB65A1-0FBB-4AA2-B93B-08EB2C65A85B}" type="pres">
      <dgm:prSet presAssocID="{F14BC8AB-79FC-4A42-86ED-12EF0FF5CCF2}" presName="conn2-1" presStyleLbl="parChTrans1D3" presStyleIdx="1" presStyleCnt="2"/>
      <dgm:spPr/>
      <dgm:t>
        <a:bodyPr/>
        <a:lstStyle/>
        <a:p>
          <a:endParaRPr lang="pt-BR"/>
        </a:p>
      </dgm:t>
    </dgm:pt>
    <dgm:pt modelId="{FE2BEC82-DB38-4E57-9AD4-FF36D4FDD5EE}" type="pres">
      <dgm:prSet presAssocID="{F14BC8AB-79FC-4A42-86ED-12EF0FF5CCF2}" presName="connTx" presStyleLbl="parChTrans1D3" presStyleIdx="1" presStyleCnt="2"/>
      <dgm:spPr/>
      <dgm:t>
        <a:bodyPr/>
        <a:lstStyle/>
        <a:p>
          <a:endParaRPr lang="pt-BR"/>
        </a:p>
      </dgm:t>
    </dgm:pt>
    <dgm:pt modelId="{46BC8BEB-34FA-48E0-A58C-A945FA95532F}" type="pres">
      <dgm:prSet presAssocID="{39D64A5E-BF3F-4426-AACF-50360799565A}" presName="root2" presStyleCnt="0"/>
      <dgm:spPr/>
      <dgm:t>
        <a:bodyPr/>
        <a:lstStyle/>
        <a:p>
          <a:endParaRPr lang="pt-BR"/>
        </a:p>
      </dgm:t>
    </dgm:pt>
    <dgm:pt modelId="{6FF91284-31F6-42C7-85E2-781B61DB2550}" type="pres">
      <dgm:prSet presAssocID="{39D64A5E-BF3F-4426-AACF-50360799565A}" presName="LevelTwoTextNode" presStyleLbl="node3" presStyleIdx="1" presStyleCnt="2" custScaleX="62429">
        <dgm:presLayoutVars>
          <dgm:chPref val="3"/>
        </dgm:presLayoutVars>
      </dgm:prSet>
      <dgm:spPr/>
      <dgm:t>
        <a:bodyPr/>
        <a:lstStyle/>
        <a:p>
          <a:endParaRPr lang="pt-BR"/>
        </a:p>
      </dgm:t>
    </dgm:pt>
    <dgm:pt modelId="{F1F77129-17BB-42C7-BCDD-7A1CC9899AA0}" type="pres">
      <dgm:prSet presAssocID="{39D64A5E-BF3F-4426-AACF-50360799565A}" presName="level3hierChild" presStyleCnt="0"/>
      <dgm:spPr/>
      <dgm:t>
        <a:bodyPr/>
        <a:lstStyle/>
        <a:p>
          <a:endParaRPr lang="pt-BR"/>
        </a:p>
      </dgm:t>
    </dgm:pt>
    <dgm:pt modelId="{00CE59AE-003F-4C5F-8B8C-E31CF28EFF29}" type="pres">
      <dgm:prSet presAssocID="{0DC790EE-6B9C-4BC6-BD60-E154F0301365}" presName="conn2-1" presStyleLbl="parChTrans1D4" presStyleIdx="0" presStyleCnt="3"/>
      <dgm:spPr/>
      <dgm:t>
        <a:bodyPr/>
        <a:lstStyle/>
        <a:p>
          <a:endParaRPr lang="pt-BR"/>
        </a:p>
      </dgm:t>
    </dgm:pt>
    <dgm:pt modelId="{1D45973B-5C6A-4A02-9F49-076194950615}" type="pres">
      <dgm:prSet presAssocID="{0DC790EE-6B9C-4BC6-BD60-E154F0301365}" presName="connTx" presStyleLbl="parChTrans1D4" presStyleIdx="0" presStyleCnt="3"/>
      <dgm:spPr/>
      <dgm:t>
        <a:bodyPr/>
        <a:lstStyle/>
        <a:p>
          <a:endParaRPr lang="pt-BR"/>
        </a:p>
      </dgm:t>
    </dgm:pt>
    <dgm:pt modelId="{C08DEC08-D9D1-4DF7-8748-EFC0F6C9A2E1}" type="pres">
      <dgm:prSet presAssocID="{7E6F927E-F1B3-40F5-B9BC-93265117D3A5}" presName="root2" presStyleCnt="0"/>
      <dgm:spPr/>
    </dgm:pt>
    <dgm:pt modelId="{30719444-8CC5-4769-A82E-1BE0AF45FD1E}" type="pres">
      <dgm:prSet presAssocID="{7E6F927E-F1B3-40F5-B9BC-93265117D3A5}" presName="LevelTwoTextNode" presStyleLbl="node4" presStyleIdx="0" presStyleCnt="3">
        <dgm:presLayoutVars>
          <dgm:chPref val="3"/>
        </dgm:presLayoutVars>
      </dgm:prSet>
      <dgm:spPr/>
      <dgm:t>
        <a:bodyPr/>
        <a:lstStyle/>
        <a:p>
          <a:endParaRPr lang="pt-BR"/>
        </a:p>
      </dgm:t>
    </dgm:pt>
    <dgm:pt modelId="{53F85777-29EA-48D0-985F-5DCBCE9BA321}" type="pres">
      <dgm:prSet presAssocID="{7E6F927E-F1B3-40F5-B9BC-93265117D3A5}" presName="level3hierChild" presStyleCnt="0"/>
      <dgm:spPr/>
    </dgm:pt>
    <dgm:pt modelId="{6C29D59E-9894-44CC-9C04-308B3F1E7312}" type="pres">
      <dgm:prSet presAssocID="{99F1A7AB-21E8-49B8-81AF-F3D4C656F5DA}" presName="conn2-1" presStyleLbl="parChTrans1D4" presStyleIdx="1" presStyleCnt="3"/>
      <dgm:spPr/>
      <dgm:t>
        <a:bodyPr/>
        <a:lstStyle/>
        <a:p>
          <a:endParaRPr lang="pt-BR"/>
        </a:p>
      </dgm:t>
    </dgm:pt>
    <dgm:pt modelId="{B5BF19C4-7B89-4506-B151-F1C0BE9EF84D}" type="pres">
      <dgm:prSet presAssocID="{99F1A7AB-21E8-49B8-81AF-F3D4C656F5DA}" presName="connTx" presStyleLbl="parChTrans1D4" presStyleIdx="1" presStyleCnt="3"/>
      <dgm:spPr/>
      <dgm:t>
        <a:bodyPr/>
        <a:lstStyle/>
        <a:p>
          <a:endParaRPr lang="pt-BR"/>
        </a:p>
      </dgm:t>
    </dgm:pt>
    <dgm:pt modelId="{8725F5CB-EA53-416E-922B-5656A45DF9E2}" type="pres">
      <dgm:prSet presAssocID="{5D0C8898-DC52-48DC-AB86-50CCA9736E55}" presName="root2" presStyleCnt="0"/>
      <dgm:spPr/>
    </dgm:pt>
    <dgm:pt modelId="{A7B4221A-7641-4E36-ADDF-B92FFF3A1022}" type="pres">
      <dgm:prSet presAssocID="{5D0C8898-DC52-48DC-AB86-50CCA9736E55}" presName="LevelTwoTextNode" presStyleLbl="node4" presStyleIdx="1" presStyleCnt="3">
        <dgm:presLayoutVars>
          <dgm:chPref val="3"/>
        </dgm:presLayoutVars>
      </dgm:prSet>
      <dgm:spPr/>
      <dgm:t>
        <a:bodyPr/>
        <a:lstStyle/>
        <a:p>
          <a:endParaRPr lang="pt-BR"/>
        </a:p>
      </dgm:t>
    </dgm:pt>
    <dgm:pt modelId="{CA1EBBD3-1BFE-433C-B5B9-4DB4EDEC422C}" type="pres">
      <dgm:prSet presAssocID="{5D0C8898-DC52-48DC-AB86-50CCA9736E55}" presName="level3hierChild" presStyleCnt="0"/>
      <dgm:spPr/>
    </dgm:pt>
    <dgm:pt modelId="{06C482D5-DC2C-41B8-8E9D-F0BAE1857B5F}" type="pres">
      <dgm:prSet presAssocID="{95F03FA8-B64F-4F30-A44F-C04A08688861}" presName="conn2-1" presStyleLbl="parChTrans1D4" presStyleIdx="2" presStyleCnt="3"/>
      <dgm:spPr/>
      <dgm:t>
        <a:bodyPr/>
        <a:lstStyle/>
        <a:p>
          <a:endParaRPr lang="pt-BR"/>
        </a:p>
      </dgm:t>
    </dgm:pt>
    <dgm:pt modelId="{1498DDEE-E916-40E8-A923-4DD9D56C06EC}" type="pres">
      <dgm:prSet presAssocID="{95F03FA8-B64F-4F30-A44F-C04A08688861}" presName="connTx" presStyleLbl="parChTrans1D4" presStyleIdx="2" presStyleCnt="3"/>
      <dgm:spPr/>
      <dgm:t>
        <a:bodyPr/>
        <a:lstStyle/>
        <a:p>
          <a:endParaRPr lang="pt-BR"/>
        </a:p>
      </dgm:t>
    </dgm:pt>
    <dgm:pt modelId="{99D9B6AD-0FD5-4628-8988-684C5BBA20C2}" type="pres">
      <dgm:prSet presAssocID="{F47A601A-8B90-4CF9-8C65-2BDC0C2AEE8B}" presName="root2" presStyleCnt="0"/>
      <dgm:spPr/>
    </dgm:pt>
    <dgm:pt modelId="{A6F4AD51-7AEE-4884-866F-C930C22F85BA}" type="pres">
      <dgm:prSet presAssocID="{F47A601A-8B90-4CF9-8C65-2BDC0C2AEE8B}" presName="LevelTwoTextNode" presStyleLbl="node4" presStyleIdx="2" presStyleCnt="3">
        <dgm:presLayoutVars>
          <dgm:chPref val="3"/>
        </dgm:presLayoutVars>
      </dgm:prSet>
      <dgm:spPr/>
      <dgm:t>
        <a:bodyPr/>
        <a:lstStyle/>
        <a:p>
          <a:endParaRPr lang="pt-BR"/>
        </a:p>
      </dgm:t>
    </dgm:pt>
    <dgm:pt modelId="{1BD1D7D9-9299-46A7-8CDA-6D3867DD4BE2}" type="pres">
      <dgm:prSet presAssocID="{F47A601A-8B90-4CF9-8C65-2BDC0C2AEE8B}" presName="level3hierChild" presStyleCnt="0"/>
      <dgm:spPr/>
    </dgm:pt>
  </dgm:ptLst>
  <dgm:cxnLst>
    <dgm:cxn modelId="{383CAD43-384F-4494-9B9B-E4A33704F493}" srcId="{747AE271-18E4-41FC-BC09-6AA0B3166EFD}" destId="{A0F17907-6F14-479D-A1EA-8C4996CB7467}" srcOrd="0" destOrd="0" parTransId="{BB133220-401A-40DA-8101-CA64743CA7F4}" sibTransId="{3AF65F37-8491-4284-955D-D30F44EDEB65}"/>
    <dgm:cxn modelId="{1E6BEDF5-B047-4B16-A9B7-969FCE8920EF}" srcId="{D010A993-20B9-49FE-8673-B217E8C843F0}" destId="{39D64A5E-BF3F-4426-AACF-50360799565A}" srcOrd="1" destOrd="0" parTransId="{F14BC8AB-79FC-4A42-86ED-12EF0FF5CCF2}" sibTransId="{CA2AADE5-7229-4DD8-9796-E977ECC98FB7}"/>
    <dgm:cxn modelId="{86BEE084-68A1-4EEE-9B41-93674DF8EBDA}" type="presOf" srcId="{171F40AE-A369-40A5-8EF5-8D4F5154C88D}" destId="{CEFBA60A-EC6A-40C0-9100-8FA22E243214}" srcOrd="1" destOrd="0" presId="urn:microsoft.com/office/officeart/2005/8/layout/hierarchy2"/>
    <dgm:cxn modelId="{9E4EA300-331B-4A46-860A-2CE7E1E774FD}" type="presOf" srcId="{D010A993-20B9-49FE-8673-B217E8C843F0}" destId="{CD2CF776-34D1-4F28-86AD-AFDEB651B378}" srcOrd="0" destOrd="0" presId="urn:microsoft.com/office/officeart/2005/8/layout/hierarchy2"/>
    <dgm:cxn modelId="{D3061A7D-6B96-4C64-AB87-7001A3527DFE}" type="presOf" srcId="{95F03FA8-B64F-4F30-A44F-C04A08688861}" destId="{06C482D5-DC2C-41B8-8E9D-F0BAE1857B5F}" srcOrd="0" destOrd="0" presId="urn:microsoft.com/office/officeart/2005/8/layout/hierarchy2"/>
    <dgm:cxn modelId="{D7418207-0F7F-4E2C-B068-C3ECAEBDD907}" srcId="{D010A993-20B9-49FE-8673-B217E8C843F0}" destId="{D6B46FC0-1295-4AB0-A319-2CBD36BE79B6}" srcOrd="0" destOrd="0" parTransId="{171F40AE-A369-40A5-8EF5-8D4F5154C88D}" sibTransId="{59137A5D-31D0-4E14-A41D-4BC02F057FEC}"/>
    <dgm:cxn modelId="{CD65CB29-AE66-4076-99EB-73E05BFC69C1}" srcId="{39D64A5E-BF3F-4426-AACF-50360799565A}" destId="{7E6F927E-F1B3-40F5-B9BC-93265117D3A5}" srcOrd="0" destOrd="0" parTransId="{0DC790EE-6B9C-4BC6-BD60-E154F0301365}" sibTransId="{288322B8-8AA1-4E1E-ABA7-9F4FFAA8DF67}"/>
    <dgm:cxn modelId="{9EA610FC-7E1D-4031-8182-FCB9049F2DC9}" type="presOf" srcId="{0DC790EE-6B9C-4BC6-BD60-E154F0301365}" destId="{00CE59AE-003F-4C5F-8B8C-E31CF28EFF29}" srcOrd="0" destOrd="0" presId="urn:microsoft.com/office/officeart/2005/8/layout/hierarchy2"/>
    <dgm:cxn modelId="{ED1EB848-D528-4DDD-9D2C-72913A2F5F4A}" type="presOf" srcId="{99F1A7AB-21E8-49B8-81AF-F3D4C656F5DA}" destId="{B5BF19C4-7B89-4506-B151-F1C0BE9EF84D}" srcOrd="1" destOrd="0" presId="urn:microsoft.com/office/officeart/2005/8/layout/hierarchy2"/>
    <dgm:cxn modelId="{1B334444-B83E-4023-A364-FDA5A8209CBA}" type="presOf" srcId="{39D64A5E-BF3F-4426-AACF-50360799565A}" destId="{6FF91284-31F6-42C7-85E2-781B61DB2550}" srcOrd="0" destOrd="0" presId="urn:microsoft.com/office/officeart/2005/8/layout/hierarchy2"/>
    <dgm:cxn modelId="{49324F36-BC21-444E-AD71-FD3F34B9EE1E}" srcId="{39D64A5E-BF3F-4426-AACF-50360799565A}" destId="{5D0C8898-DC52-48DC-AB86-50CCA9736E55}" srcOrd="1" destOrd="0" parTransId="{99F1A7AB-21E8-49B8-81AF-F3D4C656F5DA}" sibTransId="{0C5D7815-D843-40CF-884D-0DF4F2B54EBB}"/>
    <dgm:cxn modelId="{3AA99FFC-DC74-4234-B04A-E519FF6712C5}" type="presOf" srcId="{F14BC8AB-79FC-4A42-86ED-12EF0FF5CCF2}" destId="{A5EB65A1-0FBB-4AA2-B93B-08EB2C65A85B}" srcOrd="0" destOrd="0" presId="urn:microsoft.com/office/officeart/2005/8/layout/hierarchy2"/>
    <dgm:cxn modelId="{9D01759F-A151-4E59-BBBD-DAA33AC35ACE}" type="presOf" srcId="{99F1A7AB-21E8-49B8-81AF-F3D4C656F5DA}" destId="{6C29D59E-9894-44CC-9C04-308B3F1E7312}" srcOrd="0" destOrd="0" presId="urn:microsoft.com/office/officeart/2005/8/layout/hierarchy2"/>
    <dgm:cxn modelId="{9328F179-BC92-46F3-A806-0A1C4F4F0D78}" type="presOf" srcId="{59381FB6-0D2D-408F-82D3-3E8316D43AE1}" destId="{1A6E2E2B-3335-4E6A-A8ED-BA297156C2C6}" srcOrd="0" destOrd="0" presId="urn:microsoft.com/office/officeart/2005/8/layout/hierarchy2"/>
    <dgm:cxn modelId="{A536928D-7C7B-44AE-ADD5-2655D96D5990}" type="presOf" srcId="{0DC790EE-6B9C-4BC6-BD60-E154F0301365}" destId="{1D45973B-5C6A-4A02-9F49-076194950615}" srcOrd="1" destOrd="0" presId="urn:microsoft.com/office/officeart/2005/8/layout/hierarchy2"/>
    <dgm:cxn modelId="{E623BED9-9461-4988-B6CB-F0D0B314E52E}" srcId="{A0F17907-6F14-479D-A1EA-8C4996CB7467}" destId="{D010A993-20B9-49FE-8673-B217E8C843F0}" srcOrd="0" destOrd="0" parTransId="{59381FB6-0D2D-408F-82D3-3E8316D43AE1}" sibTransId="{E05CB5A0-C5BD-4930-8B60-CCC9710AD776}"/>
    <dgm:cxn modelId="{F711C800-2537-447D-AA4F-C8A54E6AEE48}" type="presOf" srcId="{D6B46FC0-1295-4AB0-A319-2CBD36BE79B6}" destId="{0492E486-D914-421C-BDF5-F07D249C113C}" srcOrd="0" destOrd="0" presId="urn:microsoft.com/office/officeart/2005/8/layout/hierarchy2"/>
    <dgm:cxn modelId="{5041F09C-B46C-45A3-8711-D8F07E7451EE}" type="presOf" srcId="{7E6F927E-F1B3-40F5-B9BC-93265117D3A5}" destId="{30719444-8CC5-4769-A82E-1BE0AF45FD1E}" srcOrd="0" destOrd="0" presId="urn:microsoft.com/office/officeart/2005/8/layout/hierarchy2"/>
    <dgm:cxn modelId="{12168877-C415-4F14-9BF6-45C38C9363D8}" type="presOf" srcId="{59381FB6-0D2D-408F-82D3-3E8316D43AE1}" destId="{4E2C7D0C-7690-41C5-87EF-F36AB3B8F9C6}" srcOrd="1" destOrd="0" presId="urn:microsoft.com/office/officeart/2005/8/layout/hierarchy2"/>
    <dgm:cxn modelId="{0390EA66-C6FE-46CF-B246-1DFF56C690C5}" type="presOf" srcId="{95F03FA8-B64F-4F30-A44F-C04A08688861}" destId="{1498DDEE-E916-40E8-A923-4DD9D56C06EC}" srcOrd="1" destOrd="0" presId="urn:microsoft.com/office/officeart/2005/8/layout/hierarchy2"/>
    <dgm:cxn modelId="{2470DE07-56DB-4AE8-9FD8-C310BD5D39F4}" type="presOf" srcId="{F47A601A-8B90-4CF9-8C65-2BDC0C2AEE8B}" destId="{A6F4AD51-7AEE-4884-866F-C930C22F85BA}" srcOrd="0" destOrd="0" presId="urn:microsoft.com/office/officeart/2005/8/layout/hierarchy2"/>
    <dgm:cxn modelId="{22603346-C17D-4AE9-BB8C-15B168373DA8}" type="presOf" srcId="{171F40AE-A369-40A5-8EF5-8D4F5154C88D}" destId="{2BAC5160-6444-41F2-9B20-A79147090E54}" srcOrd="0" destOrd="0" presId="urn:microsoft.com/office/officeart/2005/8/layout/hierarchy2"/>
    <dgm:cxn modelId="{6F32E62F-BAFA-4FA8-AE65-5E27E8122761}" type="presOf" srcId="{5D0C8898-DC52-48DC-AB86-50CCA9736E55}" destId="{A7B4221A-7641-4E36-ADDF-B92FFF3A1022}" srcOrd="0" destOrd="0" presId="urn:microsoft.com/office/officeart/2005/8/layout/hierarchy2"/>
    <dgm:cxn modelId="{23556C55-7208-4799-83A6-27F4D5EC05CE}" srcId="{39D64A5E-BF3F-4426-AACF-50360799565A}" destId="{F47A601A-8B90-4CF9-8C65-2BDC0C2AEE8B}" srcOrd="2" destOrd="0" parTransId="{95F03FA8-B64F-4F30-A44F-C04A08688861}" sibTransId="{173F4004-F852-40AE-B54E-39AB55D0C1DB}"/>
    <dgm:cxn modelId="{9B30F7FE-F253-4394-8ECA-9FC1315BAB7F}" type="presOf" srcId="{F14BC8AB-79FC-4A42-86ED-12EF0FF5CCF2}" destId="{FE2BEC82-DB38-4E57-9AD4-FF36D4FDD5EE}" srcOrd="1" destOrd="0" presId="urn:microsoft.com/office/officeart/2005/8/layout/hierarchy2"/>
    <dgm:cxn modelId="{98041610-DB1E-4E0E-A805-5B519B4690EB}" type="presOf" srcId="{747AE271-18E4-41FC-BC09-6AA0B3166EFD}" destId="{5641F185-ED97-431A-81A7-12A675B08BC3}" srcOrd="0" destOrd="0" presId="urn:microsoft.com/office/officeart/2005/8/layout/hierarchy2"/>
    <dgm:cxn modelId="{FE88A38E-B9BD-432A-8E96-8B36D2DEBC73}" type="presOf" srcId="{A0F17907-6F14-479D-A1EA-8C4996CB7467}" destId="{9CEB0D39-3D7F-4D75-AADC-86DE22875FEC}" srcOrd="0" destOrd="0" presId="urn:microsoft.com/office/officeart/2005/8/layout/hierarchy2"/>
    <dgm:cxn modelId="{E3078DA9-5EEB-4B1F-81B7-71390EDCFFFD}" type="presParOf" srcId="{5641F185-ED97-431A-81A7-12A675B08BC3}" destId="{CAAD8A07-6515-41A0-8B93-28D8F82D0878}" srcOrd="0" destOrd="0" presId="urn:microsoft.com/office/officeart/2005/8/layout/hierarchy2"/>
    <dgm:cxn modelId="{9A73970A-96A6-4E53-A732-DC485832C82E}" type="presParOf" srcId="{CAAD8A07-6515-41A0-8B93-28D8F82D0878}" destId="{9CEB0D39-3D7F-4D75-AADC-86DE22875FEC}" srcOrd="0" destOrd="0" presId="urn:microsoft.com/office/officeart/2005/8/layout/hierarchy2"/>
    <dgm:cxn modelId="{FE15602B-6666-4D80-B0A4-5C479764745C}" type="presParOf" srcId="{CAAD8A07-6515-41A0-8B93-28D8F82D0878}" destId="{E8AFA771-7702-43CF-8014-F17954A29BBA}" srcOrd="1" destOrd="0" presId="urn:microsoft.com/office/officeart/2005/8/layout/hierarchy2"/>
    <dgm:cxn modelId="{2DDF9901-17B8-44F5-A296-02279D7F72DD}" type="presParOf" srcId="{E8AFA771-7702-43CF-8014-F17954A29BBA}" destId="{1A6E2E2B-3335-4E6A-A8ED-BA297156C2C6}" srcOrd="0" destOrd="0" presId="urn:microsoft.com/office/officeart/2005/8/layout/hierarchy2"/>
    <dgm:cxn modelId="{D871528F-0BC3-49E1-BE5A-5F19EA1DB830}" type="presParOf" srcId="{1A6E2E2B-3335-4E6A-A8ED-BA297156C2C6}" destId="{4E2C7D0C-7690-41C5-87EF-F36AB3B8F9C6}" srcOrd="0" destOrd="0" presId="urn:microsoft.com/office/officeart/2005/8/layout/hierarchy2"/>
    <dgm:cxn modelId="{11FA7C6E-C6AC-4360-8D44-072CB1E2CF4B}" type="presParOf" srcId="{E8AFA771-7702-43CF-8014-F17954A29BBA}" destId="{AD302123-3458-4EE1-A32E-36F469037B10}" srcOrd="1" destOrd="0" presId="urn:microsoft.com/office/officeart/2005/8/layout/hierarchy2"/>
    <dgm:cxn modelId="{985CCCD7-69CF-44C5-B45A-A0D3D687FBDD}" type="presParOf" srcId="{AD302123-3458-4EE1-A32E-36F469037B10}" destId="{CD2CF776-34D1-4F28-86AD-AFDEB651B378}" srcOrd="0" destOrd="0" presId="urn:microsoft.com/office/officeart/2005/8/layout/hierarchy2"/>
    <dgm:cxn modelId="{8576781A-A755-4B55-845E-5D08259C56ED}" type="presParOf" srcId="{AD302123-3458-4EE1-A32E-36F469037B10}" destId="{E2CB103C-E1E3-4C5B-9112-E7393236085C}" srcOrd="1" destOrd="0" presId="urn:microsoft.com/office/officeart/2005/8/layout/hierarchy2"/>
    <dgm:cxn modelId="{00050BED-24F5-4797-B1FF-4B80F5FCA9DF}" type="presParOf" srcId="{E2CB103C-E1E3-4C5B-9112-E7393236085C}" destId="{2BAC5160-6444-41F2-9B20-A79147090E54}" srcOrd="0" destOrd="0" presId="urn:microsoft.com/office/officeart/2005/8/layout/hierarchy2"/>
    <dgm:cxn modelId="{8D6CA160-4151-4CC4-BF7B-B223E679F947}" type="presParOf" srcId="{2BAC5160-6444-41F2-9B20-A79147090E54}" destId="{CEFBA60A-EC6A-40C0-9100-8FA22E243214}" srcOrd="0" destOrd="0" presId="urn:microsoft.com/office/officeart/2005/8/layout/hierarchy2"/>
    <dgm:cxn modelId="{6B697391-16F5-472C-8AC4-99DA65DA83BD}" type="presParOf" srcId="{E2CB103C-E1E3-4C5B-9112-E7393236085C}" destId="{C89081E9-0429-489A-8F46-571F343BEF78}" srcOrd="1" destOrd="0" presId="urn:microsoft.com/office/officeart/2005/8/layout/hierarchy2"/>
    <dgm:cxn modelId="{1DED5C7F-678F-4EB1-B70D-3A00EC421C96}" type="presParOf" srcId="{C89081E9-0429-489A-8F46-571F343BEF78}" destId="{0492E486-D914-421C-BDF5-F07D249C113C}" srcOrd="0" destOrd="0" presId="urn:microsoft.com/office/officeart/2005/8/layout/hierarchy2"/>
    <dgm:cxn modelId="{795BFD30-C3E7-4CBA-98BA-5053ACAEF87A}" type="presParOf" srcId="{C89081E9-0429-489A-8F46-571F343BEF78}" destId="{6D8B9BFD-7E24-47E8-BD25-1E9AD19C682C}" srcOrd="1" destOrd="0" presId="urn:microsoft.com/office/officeart/2005/8/layout/hierarchy2"/>
    <dgm:cxn modelId="{1C602AB0-490F-4643-A56C-63278A13332E}" type="presParOf" srcId="{E2CB103C-E1E3-4C5B-9112-E7393236085C}" destId="{A5EB65A1-0FBB-4AA2-B93B-08EB2C65A85B}" srcOrd="2" destOrd="0" presId="urn:microsoft.com/office/officeart/2005/8/layout/hierarchy2"/>
    <dgm:cxn modelId="{788C6C01-07DD-4E56-B29C-05B810C9F07F}" type="presParOf" srcId="{A5EB65A1-0FBB-4AA2-B93B-08EB2C65A85B}" destId="{FE2BEC82-DB38-4E57-9AD4-FF36D4FDD5EE}" srcOrd="0" destOrd="0" presId="urn:microsoft.com/office/officeart/2005/8/layout/hierarchy2"/>
    <dgm:cxn modelId="{94207946-33EF-46F6-BFF9-22E9A2E72FAA}" type="presParOf" srcId="{E2CB103C-E1E3-4C5B-9112-E7393236085C}" destId="{46BC8BEB-34FA-48E0-A58C-A945FA95532F}" srcOrd="3" destOrd="0" presId="urn:microsoft.com/office/officeart/2005/8/layout/hierarchy2"/>
    <dgm:cxn modelId="{51C183DB-2A53-44C2-B457-7C36AD58CA1E}" type="presParOf" srcId="{46BC8BEB-34FA-48E0-A58C-A945FA95532F}" destId="{6FF91284-31F6-42C7-85E2-781B61DB2550}" srcOrd="0" destOrd="0" presId="urn:microsoft.com/office/officeart/2005/8/layout/hierarchy2"/>
    <dgm:cxn modelId="{9AC3A1A1-A3FE-471E-83A6-67E71EECF96F}" type="presParOf" srcId="{46BC8BEB-34FA-48E0-A58C-A945FA95532F}" destId="{F1F77129-17BB-42C7-BCDD-7A1CC9899AA0}" srcOrd="1" destOrd="0" presId="urn:microsoft.com/office/officeart/2005/8/layout/hierarchy2"/>
    <dgm:cxn modelId="{F12D5177-6F0E-4DD1-B414-6290643C7450}" type="presParOf" srcId="{F1F77129-17BB-42C7-BCDD-7A1CC9899AA0}" destId="{00CE59AE-003F-4C5F-8B8C-E31CF28EFF29}" srcOrd="0" destOrd="0" presId="urn:microsoft.com/office/officeart/2005/8/layout/hierarchy2"/>
    <dgm:cxn modelId="{ABC84A63-AFAC-4309-A9C7-E90D9D2FF4C3}" type="presParOf" srcId="{00CE59AE-003F-4C5F-8B8C-E31CF28EFF29}" destId="{1D45973B-5C6A-4A02-9F49-076194950615}" srcOrd="0" destOrd="0" presId="urn:microsoft.com/office/officeart/2005/8/layout/hierarchy2"/>
    <dgm:cxn modelId="{49F81698-C4E9-4A80-AE0F-02F2C7B14276}" type="presParOf" srcId="{F1F77129-17BB-42C7-BCDD-7A1CC9899AA0}" destId="{C08DEC08-D9D1-4DF7-8748-EFC0F6C9A2E1}" srcOrd="1" destOrd="0" presId="urn:microsoft.com/office/officeart/2005/8/layout/hierarchy2"/>
    <dgm:cxn modelId="{54D78BF3-D113-4960-A1BA-C3F4D7508E1A}" type="presParOf" srcId="{C08DEC08-D9D1-4DF7-8748-EFC0F6C9A2E1}" destId="{30719444-8CC5-4769-A82E-1BE0AF45FD1E}" srcOrd="0" destOrd="0" presId="urn:microsoft.com/office/officeart/2005/8/layout/hierarchy2"/>
    <dgm:cxn modelId="{4B172017-E322-4833-9EBD-DB48152E9F3E}" type="presParOf" srcId="{C08DEC08-D9D1-4DF7-8748-EFC0F6C9A2E1}" destId="{53F85777-29EA-48D0-985F-5DCBCE9BA321}" srcOrd="1" destOrd="0" presId="urn:microsoft.com/office/officeart/2005/8/layout/hierarchy2"/>
    <dgm:cxn modelId="{F19013E0-52C6-4671-ABAA-78CB3A5A1CF9}" type="presParOf" srcId="{F1F77129-17BB-42C7-BCDD-7A1CC9899AA0}" destId="{6C29D59E-9894-44CC-9C04-308B3F1E7312}" srcOrd="2" destOrd="0" presId="urn:microsoft.com/office/officeart/2005/8/layout/hierarchy2"/>
    <dgm:cxn modelId="{35450F1F-6CF9-4FB4-B41F-2CE84BC2FDF1}" type="presParOf" srcId="{6C29D59E-9894-44CC-9C04-308B3F1E7312}" destId="{B5BF19C4-7B89-4506-B151-F1C0BE9EF84D}" srcOrd="0" destOrd="0" presId="urn:microsoft.com/office/officeart/2005/8/layout/hierarchy2"/>
    <dgm:cxn modelId="{7B80EDC0-5558-4905-B7DD-3F88520080B2}" type="presParOf" srcId="{F1F77129-17BB-42C7-BCDD-7A1CC9899AA0}" destId="{8725F5CB-EA53-416E-922B-5656A45DF9E2}" srcOrd="3" destOrd="0" presId="urn:microsoft.com/office/officeart/2005/8/layout/hierarchy2"/>
    <dgm:cxn modelId="{58D07491-26B4-4AF1-A4EB-931A943971DB}" type="presParOf" srcId="{8725F5CB-EA53-416E-922B-5656A45DF9E2}" destId="{A7B4221A-7641-4E36-ADDF-B92FFF3A1022}" srcOrd="0" destOrd="0" presId="urn:microsoft.com/office/officeart/2005/8/layout/hierarchy2"/>
    <dgm:cxn modelId="{95A356E6-5502-4EC7-89C8-76CCF505D2B5}" type="presParOf" srcId="{8725F5CB-EA53-416E-922B-5656A45DF9E2}" destId="{CA1EBBD3-1BFE-433C-B5B9-4DB4EDEC422C}" srcOrd="1" destOrd="0" presId="urn:microsoft.com/office/officeart/2005/8/layout/hierarchy2"/>
    <dgm:cxn modelId="{53561E5A-5677-4FC9-80AD-E5E37AF71343}" type="presParOf" srcId="{F1F77129-17BB-42C7-BCDD-7A1CC9899AA0}" destId="{06C482D5-DC2C-41B8-8E9D-F0BAE1857B5F}" srcOrd="4" destOrd="0" presId="urn:microsoft.com/office/officeart/2005/8/layout/hierarchy2"/>
    <dgm:cxn modelId="{69EB0847-2AF7-4AD3-B3BC-405C99FCD01B}" type="presParOf" srcId="{06C482D5-DC2C-41B8-8E9D-F0BAE1857B5F}" destId="{1498DDEE-E916-40E8-A923-4DD9D56C06EC}" srcOrd="0" destOrd="0" presId="urn:microsoft.com/office/officeart/2005/8/layout/hierarchy2"/>
    <dgm:cxn modelId="{0B47A3FE-02C1-47D5-A67F-8D7525175993}" type="presParOf" srcId="{F1F77129-17BB-42C7-BCDD-7A1CC9899AA0}" destId="{99D9B6AD-0FD5-4628-8988-684C5BBA20C2}" srcOrd="5" destOrd="0" presId="urn:microsoft.com/office/officeart/2005/8/layout/hierarchy2"/>
    <dgm:cxn modelId="{AC620022-6B88-4AF3-A8FF-5AF1840538F3}" type="presParOf" srcId="{99D9B6AD-0FD5-4628-8988-684C5BBA20C2}" destId="{A6F4AD51-7AEE-4884-866F-C930C22F85BA}" srcOrd="0" destOrd="0" presId="urn:microsoft.com/office/officeart/2005/8/layout/hierarchy2"/>
    <dgm:cxn modelId="{0FFE3CB9-CB03-4A69-A759-2188A8231E3B}" type="presParOf" srcId="{99D9B6AD-0FD5-4628-8988-684C5BBA20C2}" destId="{1BD1D7D9-9299-46A7-8CDA-6D3867DD4BE2}"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7AE271-18E4-41FC-BC09-6AA0B3166EFD}"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pt-BR"/>
        </a:p>
      </dgm:t>
    </dgm:pt>
    <dgm:pt modelId="{D6B46FC0-1295-4AB0-A319-2CBD36BE79B6}">
      <dgm:prSet phldrT="[Texto]" custT="1"/>
      <dgm:spPr/>
      <dgm:t>
        <a:bodyPr/>
        <a:lstStyle/>
        <a:p>
          <a:r>
            <a:rPr lang="pt-BR" sz="1400" b="1" dirty="0" smtClean="0"/>
            <a:t>NST</a:t>
          </a:r>
          <a:endParaRPr lang="pt-BR" sz="1400" b="1" dirty="0"/>
        </a:p>
      </dgm:t>
    </dgm:pt>
    <dgm:pt modelId="{171F40AE-A369-40A5-8EF5-8D4F5154C88D}" type="parTrans" cxnId="{D7418207-0F7F-4E2C-B068-C3ECAEBDD907}">
      <dgm:prSet/>
      <dgm:spPr/>
      <dgm:t>
        <a:bodyPr/>
        <a:lstStyle/>
        <a:p>
          <a:endParaRPr lang="pt-BR"/>
        </a:p>
      </dgm:t>
    </dgm:pt>
    <dgm:pt modelId="{59137A5D-31D0-4E14-A41D-4BC02F057FEC}" type="sibTrans" cxnId="{D7418207-0F7F-4E2C-B068-C3ECAEBDD907}">
      <dgm:prSet/>
      <dgm:spPr/>
      <dgm:t>
        <a:bodyPr/>
        <a:lstStyle/>
        <a:p>
          <a:endParaRPr lang="pt-BR"/>
        </a:p>
      </dgm:t>
    </dgm:pt>
    <dgm:pt modelId="{7D9EFA16-BF1F-4DF1-BAAC-BE6EB24D1890}">
      <dgm:prSet phldrT="[Texto]" custT="1"/>
      <dgm:spPr/>
      <dgm:t>
        <a:bodyPr/>
        <a:lstStyle/>
        <a:p>
          <a:r>
            <a:rPr lang="pt-BR" sz="1600" b="1" dirty="0" smtClean="0"/>
            <a:t>OPERACIONAL </a:t>
          </a:r>
          <a:endParaRPr lang="pt-BR" sz="1600" dirty="0" smtClean="0"/>
        </a:p>
        <a:p>
          <a:r>
            <a:rPr lang="pt-BR" sz="1600" dirty="0" smtClean="0"/>
            <a:t>Anderson</a:t>
          </a:r>
        </a:p>
        <a:p>
          <a:r>
            <a:rPr lang="pt-BR" sz="1600" dirty="0" smtClean="0"/>
            <a:t>Reginaldo</a:t>
          </a:r>
        </a:p>
        <a:p>
          <a:r>
            <a:rPr lang="pt-BR" sz="1400" dirty="0" smtClean="0"/>
            <a:t> </a:t>
          </a:r>
          <a:endParaRPr lang="pt-BR" sz="1600" dirty="0" smtClean="0"/>
        </a:p>
      </dgm:t>
    </dgm:pt>
    <dgm:pt modelId="{1EB435E4-06F2-4D56-8353-4B184E5E71E0}" type="parTrans" cxnId="{5A225A9A-C8DC-4033-B26B-A26C6C466DDF}">
      <dgm:prSet/>
      <dgm:spPr/>
      <dgm:t>
        <a:bodyPr/>
        <a:lstStyle/>
        <a:p>
          <a:endParaRPr lang="pt-BR"/>
        </a:p>
      </dgm:t>
    </dgm:pt>
    <dgm:pt modelId="{E3FD3CBF-2D67-423B-B790-CAE54AE843FD}" type="sibTrans" cxnId="{5A225A9A-C8DC-4033-B26B-A26C6C466DDF}">
      <dgm:prSet/>
      <dgm:spPr/>
      <dgm:t>
        <a:bodyPr/>
        <a:lstStyle/>
        <a:p>
          <a:endParaRPr lang="pt-BR"/>
        </a:p>
      </dgm:t>
    </dgm:pt>
    <dgm:pt modelId="{91EF375B-EC19-4E3B-9333-0E8C6E9AA579}">
      <dgm:prSet phldrT="[Texto]" custT="1"/>
      <dgm:spPr/>
      <dgm:t>
        <a:bodyPr/>
        <a:lstStyle/>
        <a:p>
          <a:r>
            <a:rPr lang="pt-BR" sz="1600" b="1" dirty="0" smtClean="0"/>
            <a:t>ADMINISTRATIVO</a:t>
          </a:r>
          <a:endParaRPr lang="pt-BR" sz="1600" dirty="0" smtClean="0"/>
        </a:p>
        <a:p>
          <a:r>
            <a:rPr lang="pt-BR" sz="1600" dirty="0" smtClean="0"/>
            <a:t>Guilherme</a:t>
          </a:r>
        </a:p>
        <a:p>
          <a:r>
            <a:rPr lang="pt-BR" sz="1600" dirty="0" smtClean="0"/>
            <a:t>Washington</a:t>
          </a:r>
          <a:endParaRPr lang="pt-BR" sz="1600" dirty="0" smtClean="0"/>
        </a:p>
      </dgm:t>
    </dgm:pt>
    <dgm:pt modelId="{51F5F09B-D636-415E-991B-2A8F1C3A4509}" type="parTrans" cxnId="{DE72A00B-2209-4B84-BCCE-D245F9906A1D}">
      <dgm:prSet/>
      <dgm:spPr/>
      <dgm:t>
        <a:bodyPr/>
        <a:lstStyle/>
        <a:p>
          <a:endParaRPr lang="pt-BR"/>
        </a:p>
      </dgm:t>
    </dgm:pt>
    <dgm:pt modelId="{E89EEE68-2DA0-4028-BD6A-15CA02619100}" type="sibTrans" cxnId="{DE72A00B-2209-4B84-BCCE-D245F9906A1D}">
      <dgm:prSet/>
      <dgm:spPr/>
      <dgm:t>
        <a:bodyPr/>
        <a:lstStyle/>
        <a:p>
          <a:endParaRPr lang="pt-BR"/>
        </a:p>
      </dgm:t>
    </dgm:pt>
    <dgm:pt modelId="{FC7B2260-68A0-4FE6-99DF-55BE4DECAC37}">
      <dgm:prSet phldrT="[Texto]"/>
      <dgm:spPr/>
      <dgm:t>
        <a:bodyPr/>
        <a:lstStyle/>
        <a:p>
          <a:r>
            <a:rPr lang="pt-BR" dirty="0" smtClean="0"/>
            <a:t>SEMMA</a:t>
          </a:r>
        </a:p>
        <a:p>
          <a:r>
            <a:rPr lang="pt-BR" dirty="0" smtClean="0"/>
            <a:t>SEMOB</a:t>
          </a:r>
        </a:p>
        <a:p>
          <a:r>
            <a:rPr lang="pt-BR" dirty="0" smtClean="0"/>
            <a:t>SEMURB (COOTER</a:t>
          </a:r>
          <a:r>
            <a:rPr lang="pt-BR" dirty="0" smtClean="0"/>
            <a:t>) SEMEL</a:t>
          </a:r>
          <a:endParaRPr lang="pt-BR" dirty="0" smtClean="0"/>
        </a:p>
        <a:p>
          <a:r>
            <a:rPr lang="pt-BR" dirty="0" smtClean="0"/>
            <a:t>SEMSI </a:t>
          </a:r>
          <a:r>
            <a:rPr lang="pt-BR" dirty="0" smtClean="0"/>
            <a:t>(DMTT e COMDEC)</a:t>
          </a:r>
        </a:p>
        <a:p>
          <a:r>
            <a:rPr lang="pt-BR" dirty="0" smtClean="0"/>
            <a:t>SAAEP</a:t>
          </a:r>
        </a:p>
      </dgm:t>
    </dgm:pt>
    <dgm:pt modelId="{7BA88506-D275-4756-8516-C6EEF0F37495}" type="parTrans" cxnId="{A42E0FE9-E95F-4A4C-B749-1602DEA13017}">
      <dgm:prSet/>
      <dgm:spPr/>
      <dgm:t>
        <a:bodyPr/>
        <a:lstStyle/>
        <a:p>
          <a:endParaRPr lang="pt-BR"/>
        </a:p>
      </dgm:t>
    </dgm:pt>
    <dgm:pt modelId="{1F7F18CA-F4BB-4962-9415-E5950B597976}" type="sibTrans" cxnId="{A42E0FE9-E95F-4A4C-B749-1602DEA13017}">
      <dgm:prSet/>
      <dgm:spPr/>
      <dgm:t>
        <a:bodyPr/>
        <a:lstStyle/>
        <a:p>
          <a:endParaRPr lang="pt-BR"/>
        </a:p>
      </dgm:t>
    </dgm:pt>
    <dgm:pt modelId="{0688BA66-FDEC-4D19-B0CB-1A8A9710C134}">
      <dgm:prSet phldrT="[Texto]" custT="1"/>
      <dgm:spPr/>
      <dgm:t>
        <a:bodyPr/>
        <a:lstStyle/>
        <a:p>
          <a:r>
            <a:rPr lang="pt-BR" sz="1100" dirty="0" smtClean="0"/>
            <a:t>SEMAD </a:t>
          </a:r>
        </a:p>
        <a:p>
          <a:r>
            <a:rPr lang="pt-BR" sz="1100" dirty="0" smtClean="0"/>
            <a:t>SEDEN</a:t>
          </a:r>
        </a:p>
        <a:p>
          <a:r>
            <a:rPr lang="pt-BR" sz="1100" dirty="0" smtClean="0"/>
            <a:t>SEAHB</a:t>
          </a:r>
        </a:p>
        <a:p>
          <a:r>
            <a:rPr lang="pt-BR" sz="1100" dirty="0" smtClean="0"/>
            <a:t>SEMED</a:t>
          </a:r>
        </a:p>
        <a:p>
          <a:r>
            <a:rPr lang="pt-BR" sz="1100" dirty="0" smtClean="0"/>
            <a:t>SEMPROR</a:t>
          </a:r>
        </a:p>
        <a:p>
          <a:r>
            <a:rPr lang="pt-BR" sz="1100" dirty="0" smtClean="0"/>
            <a:t>SEMAS</a:t>
          </a:r>
          <a:endParaRPr lang="pt-BR" sz="1100" dirty="0" smtClean="0"/>
        </a:p>
        <a:p>
          <a:r>
            <a:rPr lang="pt-BR" sz="1100" dirty="0" smtClean="0"/>
            <a:t>SEMMU</a:t>
          </a:r>
        </a:p>
        <a:p>
          <a:r>
            <a:rPr lang="pt-BR" sz="1100" dirty="0" smtClean="0"/>
            <a:t>SECULT</a:t>
          </a:r>
        </a:p>
        <a:p>
          <a:r>
            <a:rPr lang="pt-BR" sz="1100" dirty="0" smtClean="0"/>
            <a:t>PGM</a:t>
          </a:r>
        </a:p>
        <a:p>
          <a:r>
            <a:rPr lang="pt-BR" sz="1100" dirty="0" smtClean="0"/>
            <a:t>COORDENADORIAS*</a:t>
          </a:r>
        </a:p>
      </dgm:t>
    </dgm:pt>
    <dgm:pt modelId="{B326C4F7-E679-4BFB-A93C-EE1ACEA06FAC}" type="parTrans" cxnId="{AAF7508B-AE97-4AD2-A831-CC8F0FB60B4F}">
      <dgm:prSet/>
      <dgm:spPr/>
      <dgm:t>
        <a:bodyPr/>
        <a:lstStyle/>
        <a:p>
          <a:endParaRPr lang="pt-BR"/>
        </a:p>
      </dgm:t>
    </dgm:pt>
    <dgm:pt modelId="{FD39030F-4A2B-4786-B1B4-31410D3719BA}" type="sibTrans" cxnId="{AAF7508B-AE97-4AD2-A831-CC8F0FB60B4F}">
      <dgm:prSet/>
      <dgm:spPr/>
      <dgm:t>
        <a:bodyPr/>
        <a:lstStyle/>
        <a:p>
          <a:endParaRPr lang="pt-BR"/>
        </a:p>
      </dgm:t>
    </dgm:pt>
    <dgm:pt modelId="{7C1816C6-E75F-43CF-9454-80FE08FD8A17}">
      <dgm:prSet phldrT="[Texto]" custT="1"/>
      <dgm:spPr/>
      <dgm:t>
        <a:bodyPr/>
        <a:lstStyle/>
        <a:p>
          <a:endParaRPr lang="pt-BR" sz="1100" dirty="0" smtClean="0"/>
        </a:p>
        <a:p>
          <a:endParaRPr lang="pt-BR" sz="1100" smtClean="0"/>
        </a:p>
        <a:p>
          <a:r>
            <a:rPr lang="pt-BR" sz="1100" smtClean="0"/>
            <a:t>SEMSA</a:t>
          </a:r>
          <a:endParaRPr lang="pt-BR" sz="1100" dirty="0" smtClean="0"/>
        </a:p>
        <a:p>
          <a:r>
            <a:rPr lang="pt-BR" sz="1100" dirty="0" smtClean="0"/>
            <a:t> </a:t>
          </a:r>
          <a:endParaRPr lang="pt-BR" sz="1100" dirty="0" smtClean="0"/>
        </a:p>
        <a:p>
          <a:endParaRPr lang="pt-BR" sz="1100" dirty="0" smtClean="0"/>
        </a:p>
      </dgm:t>
    </dgm:pt>
    <dgm:pt modelId="{F6F7A506-E2D8-4D16-B8F9-1D526D34B899}" type="parTrans" cxnId="{923241C6-1991-43BA-A023-D564406D3FEA}">
      <dgm:prSet/>
      <dgm:spPr/>
      <dgm:t>
        <a:bodyPr/>
        <a:lstStyle/>
        <a:p>
          <a:endParaRPr lang="pt-BR"/>
        </a:p>
      </dgm:t>
    </dgm:pt>
    <dgm:pt modelId="{3A596AA2-6A2F-46D4-9B50-38A4F4E52417}" type="sibTrans" cxnId="{923241C6-1991-43BA-A023-D564406D3FEA}">
      <dgm:prSet/>
      <dgm:spPr/>
      <dgm:t>
        <a:bodyPr/>
        <a:lstStyle/>
        <a:p>
          <a:endParaRPr lang="pt-BR"/>
        </a:p>
      </dgm:t>
    </dgm:pt>
    <dgm:pt modelId="{0C858440-10AC-4E96-BDD7-BDD462BF1352}">
      <dgm:prSet phldrT="[Texto]" custT="1"/>
      <dgm:spPr/>
      <dgm:t>
        <a:bodyPr/>
        <a:lstStyle/>
        <a:p>
          <a:r>
            <a:rPr lang="pt-BR" sz="1400" b="1" dirty="0" smtClean="0"/>
            <a:t>DESSO</a:t>
          </a:r>
        </a:p>
        <a:p>
          <a:r>
            <a:rPr lang="pt-BR" sz="1400" dirty="0" smtClean="0"/>
            <a:t>Coordenadora Maria Aparecida</a:t>
          </a:r>
          <a:endParaRPr lang="pt-BR" sz="1600" dirty="0"/>
        </a:p>
      </dgm:t>
    </dgm:pt>
    <dgm:pt modelId="{160862AC-65DB-4871-AD92-906A7FBE0848}" type="sibTrans" cxnId="{093545C9-67C0-4207-9877-679BB7E2EFAF}">
      <dgm:prSet/>
      <dgm:spPr/>
      <dgm:t>
        <a:bodyPr/>
        <a:lstStyle/>
        <a:p>
          <a:endParaRPr lang="pt-BR"/>
        </a:p>
      </dgm:t>
    </dgm:pt>
    <dgm:pt modelId="{A1A7CC1D-EE74-460B-AC77-D672B07EB95B}" type="parTrans" cxnId="{093545C9-67C0-4207-9877-679BB7E2EFAF}">
      <dgm:prSet/>
      <dgm:spPr/>
      <dgm:t>
        <a:bodyPr/>
        <a:lstStyle/>
        <a:p>
          <a:endParaRPr lang="pt-BR"/>
        </a:p>
      </dgm:t>
    </dgm:pt>
    <dgm:pt modelId="{59A4F11F-69FE-41C3-8855-9C7BEC37B150}">
      <dgm:prSet phldrT="[Texto]" custT="1"/>
      <dgm:spPr/>
      <dgm:t>
        <a:bodyPr/>
        <a:lstStyle/>
        <a:p>
          <a:r>
            <a:rPr lang="pt-BR" sz="1600" b="1" dirty="0" smtClean="0"/>
            <a:t>SAÚDE </a:t>
          </a:r>
          <a:endParaRPr lang="pt-BR" sz="1600" b="1" dirty="0" smtClean="0"/>
        </a:p>
        <a:p>
          <a:r>
            <a:rPr lang="pt-BR" sz="1600" dirty="0" smtClean="0"/>
            <a:t>Diva</a:t>
          </a:r>
        </a:p>
        <a:p>
          <a:r>
            <a:rPr lang="pt-BR" sz="1600" dirty="0" smtClean="0"/>
            <a:t>Lauro</a:t>
          </a:r>
        </a:p>
        <a:p>
          <a:r>
            <a:rPr lang="pt-BR" sz="1600" dirty="0" smtClean="0"/>
            <a:t>Lilian </a:t>
          </a:r>
        </a:p>
      </dgm:t>
    </dgm:pt>
    <dgm:pt modelId="{F7A0B9E3-F176-44A4-95E4-3298226EE3C8}" type="sibTrans" cxnId="{51D63FB6-255C-4261-B891-9F6655F9E2E0}">
      <dgm:prSet/>
      <dgm:spPr/>
      <dgm:t>
        <a:bodyPr/>
        <a:lstStyle/>
        <a:p>
          <a:endParaRPr lang="pt-BR"/>
        </a:p>
      </dgm:t>
    </dgm:pt>
    <dgm:pt modelId="{923EAC38-66F8-458E-BFCB-5A565C5B0547}" type="parTrans" cxnId="{51D63FB6-255C-4261-B891-9F6655F9E2E0}">
      <dgm:prSet/>
      <dgm:spPr/>
      <dgm:t>
        <a:bodyPr/>
        <a:lstStyle/>
        <a:p>
          <a:endParaRPr lang="pt-BR"/>
        </a:p>
      </dgm:t>
    </dgm:pt>
    <dgm:pt modelId="{5641F185-ED97-431A-81A7-12A675B08BC3}" type="pres">
      <dgm:prSet presAssocID="{747AE271-18E4-41FC-BC09-6AA0B3166EFD}" presName="diagram" presStyleCnt="0">
        <dgm:presLayoutVars>
          <dgm:chPref val="1"/>
          <dgm:dir/>
          <dgm:animOne val="branch"/>
          <dgm:animLvl val="lvl"/>
          <dgm:resizeHandles val="exact"/>
        </dgm:presLayoutVars>
      </dgm:prSet>
      <dgm:spPr/>
      <dgm:t>
        <a:bodyPr/>
        <a:lstStyle/>
        <a:p>
          <a:endParaRPr lang="pt-BR"/>
        </a:p>
      </dgm:t>
    </dgm:pt>
    <dgm:pt modelId="{6DFC90EC-43D5-43E3-89A0-32D0CECA6CCF}" type="pres">
      <dgm:prSet presAssocID="{D6B46FC0-1295-4AB0-A319-2CBD36BE79B6}" presName="root1" presStyleCnt="0"/>
      <dgm:spPr/>
    </dgm:pt>
    <dgm:pt modelId="{B3B7E417-A430-4AF0-B30E-B0F3C856B112}" type="pres">
      <dgm:prSet presAssocID="{D6B46FC0-1295-4AB0-A319-2CBD36BE79B6}" presName="LevelOneTextNode" presStyleLbl="node0" presStyleIdx="0" presStyleCnt="2" custScaleX="27708" custScaleY="106610" custLinFactNeighborX="16228" custLinFactNeighborY="3113">
        <dgm:presLayoutVars>
          <dgm:chPref val="3"/>
        </dgm:presLayoutVars>
      </dgm:prSet>
      <dgm:spPr/>
      <dgm:t>
        <a:bodyPr/>
        <a:lstStyle/>
        <a:p>
          <a:endParaRPr lang="pt-BR"/>
        </a:p>
      </dgm:t>
    </dgm:pt>
    <dgm:pt modelId="{3155F942-8D2A-43DB-8586-F47A11DF2161}" type="pres">
      <dgm:prSet presAssocID="{D6B46FC0-1295-4AB0-A319-2CBD36BE79B6}" presName="level2hierChild" presStyleCnt="0"/>
      <dgm:spPr/>
    </dgm:pt>
    <dgm:pt modelId="{C9570836-8C3D-473B-913C-E19193DB0336}" type="pres">
      <dgm:prSet presAssocID="{1EB435E4-06F2-4D56-8353-4B184E5E71E0}" presName="conn2-1" presStyleLbl="parChTrans1D2" presStyleIdx="0" presStyleCnt="3"/>
      <dgm:spPr/>
      <dgm:t>
        <a:bodyPr/>
        <a:lstStyle/>
        <a:p>
          <a:endParaRPr lang="pt-BR"/>
        </a:p>
      </dgm:t>
    </dgm:pt>
    <dgm:pt modelId="{E9C43C15-37AB-441D-913A-CFCED14C0D6D}" type="pres">
      <dgm:prSet presAssocID="{1EB435E4-06F2-4D56-8353-4B184E5E71E0}" presName="connTx" presStyleLbl="parChTrans1D2" presStyleIdx="0" presStyleCnt="3"/>
      <dgm:spPr/>
      <dgm:t>
        <a:bodyPr/>
        <a:lstStyle/>
        <a:p>
          <a:endParaRPr lang="pt-BR"/>
        </a:p>
      </dgm:t>
    </dgm:pt>
    <dgm:pt modelId="{4614A3C7-E628-4174-940D-9E0FA6EE3C36}" type="pres">
      <dgm:prSet presAssocID="{7D9EFA16-BF1F-4DF1-BAAC-BE6EB24D1890}" presName="root2" presStyleCnt="0"/>
      <dgm:spPr/>
      <dgm:t>
        <a:bodyPr/>
        <a:lstStyle/>
        <a:p>
          <a:endParaRPr lang="pt-BR"/>
        </a:p>
      </dgm:t>
    </dgm:pt>
    <dgm:pt modelId="{E43657F3-367B-4967-92FD-6E14A657BA92}" type="pres">
      <dgm:prSet presAssocID="{7D9EFA16-BF1F-4DF1-BAAC-BE6EB24D1890}" presName="LevelTwoTextNode" presStyleLbl="node2" presStyleIdx="0" presStyleCnt="3" custScaleY="117202" custLinFactNeighborX="13305" custLinFactNeighborY="-278">
        <dgm:presLayoutVars>
          <dgm:chPref val="3"/>
        </dgm:presLayoutVars>
      </dgm:prSet>
      <dgm:spPr/>
      <dgm:t>
        <a:bodyPr/>
        <a:lstStyle/>
        <a:p>
          <a:endParaRPr lang="pt-BR"/>
        </a:p>
      </dgm:t>
    </dgm:pt>
    <dgm:pt modelId="{188FD596-4D53-46EE-87CA-43E1F77EE623}" type="pres">
      <dgm:prSet presAssocID="{7D9EFA16-BF1F-4DF1-BAAC-BE6EB24D1890}" presName="level3hierChild" presStyleCnt="0"/>
      <dgm:spPr/>
      <dgm:t>
        <a:bodyPr/>
        <a:lstStyle/>
        <a:p>
          <a:endParaRPr lang="pt-BR"/>
        </a:p>
      </dgm:t>
    </dgm:pt>
    <dgm:pt modelId="{CE77BF2F-C71B-4315-8CD7-FFCFED6E911D}" type="pres">
      <dgm:prSet presAssocID="{7BA88506-D275-4756-8516-C6EEF0F37495}" presName="conn2-1" presStyleLbl="parChTrans1D3" presStyleIdx="0" presStyleCnt="3"/>
      <dgm:spPr/>
      <dgm:t>
        <a:bodyPr/>
        <a:lstStyle/>
        <a:p>
          <a:endParaRPr lang="pt-BR"/>
        </a:p>
      </dgm:t>
    </dgm:pt>
    <dgm:pt modelId="{24BB9C10-2B70-49C3-B3CC-75382ACF18B5}" type="pres">
      <dgm:prSet presAssocID="{7BA88506-D275-4756-8516-C6EEF0F37495}" presName="connTx" presStyleLbl="parChTrans1D3" presStyleIdx="0" presStyleCnt="3"/>
      <dgm:spPr/>
      <dgm:t>
        <a:bodyPr/>
        <a:lstStyle/>
        <a:p>
          <a:endParaRPr lang="pt-BR"/>
        </a:p>
      </dgm:t>
    </dgm:pt>
    <dgm:pt modelId="{596DC14F-D263-49DC-9AD8-07D4609C6372}" type="pres">
      <dgm:prSet presAssocID="{FC7B2260-68A0-4FE6-99DF-55BE4DECAC37}" presName="root2" presStyleCnt="0"/>
      <dgm:spPr/>
      <dgm:t>
        <a:bodyPr/>
        <a:lstStyle/>
        <a:p>
          <a:endParaRPr lang="pt-BR"/>
        </a:p>
      </dgm:t>
    </dgm:pt>
    <dgm:pt modelId="{C6D15882-F142-4ECB-8EE8-B99BADC8F247}" type="pres">
      <dgm:prSet presAssocID="{FC7B2260-68A0-4FE6-99DF-55BE4DECAC37}" presName="LevelTwoTextNode" presStyleLbl="node3" presStyleIdx="0" presStyleCnt="3">
        <dgm:presLayoutVars>
          <dgm:chPref val="3"/>
        </dgm:presLayoutVars>
      </dgm:prSet>
      <dgm:spPr/>
      <dgm:t>
        <a:bodyPr/>
        <a:lstStyle/>
        <a:p>
          <a:endParaRPr lang="pt-BR"/>
        </a:p>
      </dgm:t>
    </dgm:pt>
    <dgm:pt modelId="{8EF7B330-316E-4C70-868A-97B0150DBF34}" type="pres">
      <dgm:prSet presAssocID="{FC7B2260-68A0-4FE6-99DF-55BE4DECAC37}" presName="level3hierChild" presStyleCnt="0"/>
      <dgm:spPr/>
      <dgm:t>
        <a:bodyPr/>
        <a:lstStyle/>
        <a:p>
          <a:endParaRPr lang="pt-BR"/>
        </a:p>
      </dgm:t>
    </dgm:pt>
    <dgm:pt modelId="{863F0448-D7A8-4A37-8CDB-0C01977FD939}" type="pres">
      <dgm:prSet presAssocID="{51F5F09B-D636-415E-991B-2A8F1C3A4509}" presName="conn2-1" presStyleLbl="parChTrans1D2" presStyleIdx="1" presStyleCnt="3"/>
      <dgm:spPr/>
      <dgm:t>
        <a:bodyPr/>
        <a:lstStyle/>
        <a:p>
          <a:endParaRPr lang="pt-BR"/>
        </a:p>
      </dgm:t>
    </dgm:pt>
    <dgm:pt modelId="{B80C6E5A-8CD0-4027-BE5B-F5D2CA6F23D0}" type="pres">
      <dgm:prSet presAssocID="{51F5F09B-D636-415E-991B-2A8F1C3A4509}" presName="connTx" presStyleLbl="parChTrans1D2" presStyleIdx="1" presStyleCnt="3"/>
      <dgm:spPr/>
      <dgm:t>
        <a:bodyPr/>
        <a:lstStyle/>
        <a:p>
          <a:endParaRPr lang="pt-BR"/>
        </a:p>
      </dgm:t>
    </dgm:pt>
    <dgm:pt modelId="{52EDC02F-00B8-4DED-AF2D-EBC149A638D8}" type="pres">
      <dgm:prSet presAssocID="{91EF375B-EC19-4E3B-9333-0E8C6E9AA579}" presName="root2" presStyleCnt="0"/>
      <dgm:spPr/>
      <dgm:t>
        <a:bodyPr/>
        <a:lstStyle/>
        <a:p>
          <a:endParaRPr lang="pt-BR"/>
        </a:p>
      </dgm:t>
    </dgm:pt>
    <dgm:pt modelId="{27912074-20EF-4E04-9F74-6399595AEB91}" type="pres">
      <dgm:prSet presAssocID="{91EF375B-EC19-4E3B-9333-0E8C6E9AA579}" presName="LevelTwoTextNode" presStyleLbl="node2" presStyleIdx="1" presStyleCnt="3" custLinFactNeighborX="10344" custLinFactNeighborY="1430">
        <dgm:presLayoutVars>
          <dgm:chPref val="3"/>
        </dgm:presLayoutVars>
      </dgm:prSet>
      <dgm:spPr/>
      <dgm:t>
        <a:bodyPr/>
        <a:lstStyle/>
        <a:p>
          <a:endParaRPr lang="pt-BR"/>
        </a:p>
      </dgm:t>
    </dgm:pt>
    <dgm:pt modelId="{98556AE8-9815-4F63-91EB-4D2294D3E900}" type="pres">
      <dgm:prSet presAssocID="{91EF375B-EC19-4E3B-9333-0E8C6E9AA579}" presName="level3hierChild" presStyleCnt="0"/>
      <dgm:spPr/>
      <dgm:t>
        <a:bodyPr/>
        <a:lstStyle/>
        <a:p>
          <a:endParaRPr lang="pt-BR"/>
        </a:p>
      </dgm:t>
    </dgm:pt>
    <dgm:pt modelId="{0B209DB5-5F6F-45C0-863A-295EBB7293EE}" type="pres">
      <dgm:prSet presAssocID="{B326C4F7-E679-4BFB-A93C-EE1ACEA06FAC}" presName="conn2-1" presStyleLbl="parChTrans1D3" presStyleIdx="1" presStyleCnt="3"/>
      <dgm:spPr/>
      <dgm:t>
        <a:bodyPr/>
        <a:lstStyle/>
        <a:p>
          <a:endParaRPr lang="pt-BR"/>
        </a:p>
      </dgm:t>
    </dgm:pt>
    <dgm:pt modelId="{41050C5D-A585-4AEF-9FDD-7CC58E613A2D}" type="pres">
      <dgm:prSet presAssocID="{B326C4F7-E679-4BFB-A93C-EE1ACEA06FAC}" presName="connTx" presStyleLbl="parChTrans1D3" presStyleIdx="1" presStyleCnt="3"/>
      <dgm:spPr/>
      <dgm:t>
        <a:bodyPr/>
        <a:lstStyle/>
        <a:p>
          <a:endParaRPr lang="pt-BR"/>
        </a:p>
      </dgm:t>
    </dgm:pt>
    <dgm:pt modelId="{87796F46-270E-4860-9BED-1FE6717DEDDE}" type="pres">
      <dgm:prSet presAssocID="{0688BA66-FDEC-4D19-B0CB-1A8A9710C134}" presName="root2" presStyleCnt="0"/>
      <dgm:spPr/>
    </dgm:pt>
    <dgm:pt modelId="{A5DAC096-1CB0-4C2A-A193-C17748F48822}" type="pres">
      <dgm:prSet presAssocID="{0688BA66-FDEC-4D19-B0CB-1A8A9710C134}" presName="LevelTwoTextNode" presStyleLbl="node3" presStyleIdx="1" presStyleCnt="3" custScaleX="96953" custScaleY="169209">
        <dgm:presLayoutVars>
          <dgm:chPref val="3"/>
        </dgm:presLayoutVars>
      </dgm:prSet>
      <dgm:spPr/>
      <dgm:t>
        <a:bodyPr/>
        <a:lstStyle/>
        <a:p>
          <a:endParaRPr lang="pt-BR"/>
        </a:p>
      </dgm:t>
    </dgm:pt>
    <dgm:pt modelId="{22FED47E-DAA6-4955-ACDE-0ED1E30D6847}" type="pres">
      <dgm:prSet presAssocID="{0688BA66-FDEC-4D19-B0CB-1A8A9710C134}" presName="level3hierChild" presStyleCnt="0"/>
      <dgm:spPr/>
    </dgm:pt>
    <dgm:pt modelId="{A8B3E680-34DA-4C7B-8B66-CDEA25108F87}" type="pres">
      <dgm:prSet presAssocID="{923EAC38-66F8-458E-BFCB-5A565C5B0547}" presName="conn2-1" presStyleLbl="parChTrans1D2" presStyleIdx="2" presStyleCnt="3"/>
      <dgm:spPr/>
      <dgm:t>
        <a:bodyPr/>
        <a:lstStyle/>
        <a:p>
          <a:endParaRPr lang="pt-BR"/>
        </a:p>
      </dgm:t>
    </dgm:pt>
    <dgm:pt modelId="{ECE9020A-CBD1-4EE7-920F-58861118EA65}" type="pres">
      <dgm:prSet presAssocID="{923EAC38-66F8-458E-BFCB-5A565C5B0547}" presName="connTx" presStyleLbl="parChTrans1D2" presStyleIdx="2" presStyleCnt="3"/>
      <dgm:spPr/>
      <dgm:t>
        <a:bodyPr/>
        <a:lstStyle/>
        <a:p>
          <a:endParaRPr lang="pt-BR"/>
        </a:p>
      </dgm:t>
    </dgm:pt>
    <dgm:pt modelId="{34E06602-8FD3-47F6-8441-EFD899342D17}" type="pres">
      <dgm:prSet presAssocID="{59A4F11F-69FE-41C3-8855-9C7BEC37B150}" presName="root2" presStyleCnt="0"/>
      <dgm:spPr/>
      <dgm:t>
        <a:bodyPr/>
        <a:lstStyle/>
        <a:p>
          <a:endParaRPr lang="pt-BR"/>
        </a:p>
      </dgm:t>
    </dgm:pt>
    <dgm:pt modelId="{35599D00-706F-40F4-BF15-8DD22A79A56A}" type="pres">
      <dgm:prSet presAssocID="{59A4F11F-69FE-41C3-8855-9C7BEC37B150}" presName="LevelTwoTextNode" presStyleLbl="node2" presStyleIdx="2" presStyleCnt="3" custLinFactNeighborX="10344" custLinFactNeighborY="-106">
        <dgm:presLayoutVars>
          <dgm:chPref val="3"/>
        </dgm:presLayoutVars>
      </dgm:prSet>
      <dgm:spPr/>
      <dgm:t>
        <a:bodyPr/>
        <a:lstStyle/>
        <a:p>
          <a:endParaRPr lang="pt-BR"/>
        </a:p>
      </dgm:t>
    </dgm:pt>
    <dgm:pt modelId="{F7C79AC6-DE5F-4811-B56E-044BB27664F4}" type="pres">
      <dgm:prSet presAssocID="{59A4F11F-69FE-41C3-8855-9C7BEC37B150}" presName="level3hierChild" presStyleCnt="0"/>
      <dgm:spPr/>
      <dgm:t>
        <a:bodyPr/>
        <a:lstStyle/>
        <a:p>
          <a:endParaRPr lang="pt-BR"/>
        </a:p>
      </dgm:t>
    </dgm:pt>
    <dgm:pt modelId="{F78436E7-B747-4BF1-BB8F-8F61E7D02F12}" type="pres">
      <dgm:prSet presAssocID="{F6F7A506-E2D8-4D16-B8F9-1D526D34B899}" presName="conn2-1" presStyleLbl="parChTrans1D3" presStyleIdx="2" presStyleCnt="3"/>
      <dgm:spPr/>
      <dgm:t>
        <a:bodyPr/>
        <a:lstStyle/>
        <a:p>
          <a:endParaRPr lang="pt-BR"/>
        </a:p>
      </dgm:t>
    </dgm:pt>
    <dgm:pt modelId="{CD18431B-492D-42AC-B77A-BB742828613B}" type="pres">
      <dgm:prSet presAssocID="{F6F7A506-E2D8-4D16-B8F9-1D526D34B899}" presName="connTx" presStyleLbl="parChTrans1D3" presStyleIdx="2" presStyleCnt="3"/>
      <dgm:spPr/>
      <dgm:t>
        <a:bodyPr/>
        <a:lstStyle/>
        <a:p>
          <a:endParaRPr lang="pt-BR"/>
        </a:p>
      </dgm:t>
    </dgm:pt>
    <dgm:pt modelId="{8A309CF3-6DF9-46A1-8A76-414754DE261B}" type="pres">
      <dgm:prSet presAssocID="{7C1816C6-E75F-43CF-9454-80FE08FD8A17}" presName="root2" presStyleCnt="0"/>
      <dgm:spPr/>
    </dgm:pt>
    <dgm:pt modelId="{1D9B9948-D1E1-440D-A0DC-EAE2CBBB1462}" type="pres">
      <dgm:prSet presAssocID="{7C1816C6-E75F-43CF-9454-80FE08FD8A17}" presName="LevelTwoTextNode" presStyleLbl="node3" presStyleIdx="2" presStyleCnt="3">
        <dgm:presLayoutVars>
          <dgm:chPref val="3"/>
        </dgm:presLayoutVars>
      </dgm:prSet>
      <dgm:spPr/>
      <dgm:t>
        <a:bodyPr/>
        <a:lstStyle/>
        <a:p>
          <a:endParaRPr lang="pt-BR"/>
        </a:p>
      </dgm:t>
    </dgm:pt>
    <dgm:pt modelId="{149E21AE-48E7-40B7-98A9-2A488E705529}" type="pres">
      <dgm:prSet presAssocID="{7C1816C6-E75F-43CF-9454-80FE08FD8A17}" presName="level3hierChild" presStyleCnt="0"/>
      <dgm:spPr/>
    </dgm:pt>
    <dgm:pt modelId="{CDDD427A-DBE8-47EC-9E06-3C72075A5755}" type="pres">
      <dgm:prSet presAssocID="{0C858440-10AC-4E96-BDD7-BDD462BF1352}" presName="root1" presStyleCnt="0"/>
      <dgm:spPr/>
    </dgm:pt>
    <dgm:pt modelId="{26033E87-8FFD-4FE6-9694-EB9DE3AF57C8}" type="pres">
      <dgm:prSet presAssocID="{0C858440-10AC-4E96-BDD7-BDD462BF1352}" presName="LevelOneTextNode" presStyleLbl="node0" presStyleIdx="1" presStyleCnt="2" custScaleX="49971" custLinFactY="-15192" custLinFactNeighborX="-42058" custLinFactNeighborY="-100000">
        <dgm:presLayoutVars>
          <dgm:chPref val="3"/>
        </dgm:presLayoutVars>
      </dgm:prSet>
      <dgm:spPr/>
      <dgm:t>
        <a:bodyPr/>
        <a:lstStyle/>
        <a:p>
          <a:endParaRPr lang="pt-BR"/>
        </a:p>
      </dgm:t>
    </dgm:pt>
    <dgm:pt modelId="{1A2D75C1-220F-4EC6-B28C-3AB3024FEEA7}" type="pres">
      <dgm:prSet presAssocID="{0C858440-10AC-4E96-BDD7-BDD462BF1352}" presName="level2hierChild" presStyleCnt="0"/>
      <dgm:spPr/>
    </dgm:pt>
  </dgm:ptLst>
  <dgm:cxnLst>
    <dgm:cxn modelId="{51D63FB6-255C-4261-B891-9F6655F9E2E0}" srcId="{D6B46FC0-1295-4AB0-A319-2CBD36BE79B6}" destId="{59A4F11F-69FE-41C3-8855-9C7BEC37B150}" srcOrd="2" destOrd="0" parTransId="{923EAC38-66F8-458E-BFCB-5A565C5B0547}" sibTransId="{F7A0B9E3-F176-44A4-95E4-3298226EE3C8}"/>
    <dgm:cxn modelId="{5A225A9A-C8DC-4033-B26B-A26C6C466DDF}" srcId="{D6B46FC0-1295-4AB0-A319-2CBD36BE79B6}" destId="{7D9EFA16-BF1F-4DF1-BAAC-BE6EB24D1890}" srcOrd="0" destOrd="0" parTransId="{1EB435E4-06F2-4D56-8353-4B184E5E71E0}" sibTransId="{E3FD3CBF-2D67-423B-B790-CAE54AE843FD}"/>
    <dgm:cxn modelId="{95C47A25-082F-4BE1-9FAA-4293A12250D3}" type="presOf" srcId="{0688BA66-FDEC-4D19-B0CB-1A8A9710C134}" destId="{A5DAC096-1CB0-4C2A-A193-C17748F48822}" srcOrd="0" destOrd="0" presId="urn:microsoft.com/office/officeart/2005/8/layout/hierarchy2"/>
    <dgm:cxn modelId="{5A86743F-4C8C-4364-BCF9-0FA76D63BDF3}" type="presOf" srcId="{7BA88506-D275-4756-8516-C6EEF0F37495}" destId="{CE77BF2F-C71B-4315-8CD7-FFCFED6E911D}" srcOrd="0" destOrd="0" presId="urn:microsoft.com/office/officeart/2005/8/layout/hierarchy2"/>
    <dgm:cxn modelId="{0E06C629-BCF1-4D1D-977B-BECC322F54BA}" type="presOf" srcId="{F6F7A506-E2D8-4D16-B8F9-1D526D34B899}" destId="{F78436E7-B747-4BF1-BB8F-8F61E7D02F12}" srcOrd="0" destOrd="0" presId="urn:microsoft.com/office/officeart/2005/8/layout/hierarchy2"/>
    <dgm:cxn modelId="{D210BB10-BC41-4A1B-BA2B-2AA1B97B6861}" type="presOf" srcId="{B326C4F7-E679-4BFB-A93C-EE1ACEA06FAC}" destId="{0B209DB5-5F6F-45C0-863A-295EBB7293EE}" srcOrd="0" destOrd="0" presId="urn:microsoft.com/office/officeart/2005/8/layout/hierarchy2"/>
    <dgm:cxn modelId="{A0CB07B2-74E9-4652-B183-61F9DF3FF1D0}" type="presOf" srcId="{51F5F09B-D636-415E-991B-2A8F1C3A4509}" destId="{863F0448-D7A8-4A37-8CDB-0C01977FD939}" srcOrd="0" destOrd="0" presId="urn:microsoft.com/office/officeart/2005/8/layout/hierarchy2"/>
    <dgm:cxn modelId="{DE72A00B-2209-4B84-BCCE-D245F9906A1D}" srcId="{D6B46FC0-1295-4AB0-A319-2CBD36BE79B6}" destId="{91EF375B-EC19-4E3B-9333-0E8C6E9AA579}" srcOrd="1" destOrd="0" parTransId="{51F5F09B-D636-415E-991B-2A8F1C3A4509}" sibTransId="{E89EEE68-2DA0-4028-BD6A-15CA02619100}"/>
    <dgm:cxn modelId="{789EE5C0-57E7-4484-92F1-A54906460537}" type="presOf" srcId="{1EB435E4-06F2-4D56-8353-4B184E5E71E0}" destId="{C9570836-8C3D-473B-913C-E19193DB0336}" srcOrd="0" destOrd="0" presId="urn:microsoft.com/office/officeart/2005/8/layout/hierarchy2"/>
    <dgm:cxn modelId="{D7418207-0F7F-4E2C-B068-C3ECAEBDD907}" srcId="{747AE271-18E4-41FC-BC09-6AA0B3166EFD}" destId="{D6B46FC0-1295-4AB0-A319-2CBD36BE79B6}" srcOrd="0" destOrd="0" parTransId="{171F40AE-A369-40A5-8EF5-8D4F5154C88D}" sibTransId="{59137A5D-31D0-4E14-A41D-4BC02F057FEC}"/>
    <dgm:cxn modelId="{D433831A-C9D1-481E-9A4A-F8B28680C88C}" type="presOf" srcId="{FC7B2260-68A0-4FE6-99DF-55BE4DECAC37}" destId="{C6D15882-F142-4ECB-8EE8-B99BADC8F247}" srcOrd="0" destOrd="0" presId="urn:microsoft.com/office/officeart/2005/8/layout/hierarchy2"/>
    <dgm:cxn modelId="{340A9F3B-EBCE-4B7F-B814-A36129996037}" type="presOf" srcId="{D6B46FC0-1295-4AB0-A319-2CBD36BE79B6}" destId="{B3B7E417-A430-4AF0-B30E-B0F3C856B112}" srcOrd="0" destOrd="0" presId="urn:microsoft.com/office/officeart/2005/8/layout/hierarchy2"/>
    <dgm:cxn modelId="{AAF7508B-AE97-4AD2-A831-CC8F0FB60B4F}" srcId="{91EF375B-EC19-4E3B-9333-0E8C6E9AA579}" destId="{0688BA66-FDEC-4D19-B0CB-1A8A9710C134}" srcOrd="0" destOrd="0" parTransId="{B326C4F7-E679-4BFB-A93C-EE1ACEA06FAC}" sibTransId="{FD39030F-4A2B-4786-B1B4-31410D3719BA}"/>
    <dgm:cxn modelId="{A43548AD-A93F-43C1-907D-F580A4DCD29E}" type="presOf" srcId="{7D9EFA16-BF1F-4DF1-BAAC-BE6EB24D1890}" destId="{E43657F3-367B-4967-92FD-6E14A657BA92}" srcOrd="0" destOrd="0" presId="urn:microsoft.com/office/officeart/2005/8/layout/hierarchy2"/>
    <dgm:cxn modelId="{3FDA09C6-0ABC-4FE7-8835-75CC46E3919E}" type="presOf" srcId="{747AE271-18E4-41FC-BC09-6AA0B3166EFD}" destId="{5641F185-ED97-431A-81A7-12A675B08BC3}" srcOrd="0" destOrd="0" presId="urn:microsoft.com/office/officeart/2005/8/layout/hierarchy2"/>
    <dgm:cxn modelId="{A42E0FE9-E95F-4A4C-B749-1602DEA13017}" srcId="{7D9EFA16-BF1F-4DF1-BAAC-BE6EB24D1890}" destId="{FC7B2260-68A0-4FE6-99DF-55BE4DECAC37}" srcOrd="0" destOrd="0" parTransId="{7BA88506-D275-4756-8516-C6EEF0F37495}" sibTransId="{1F7F18CA-F4BB-4962-9415-E5950B597976}"/>
    <dgm:cxn modelId="{95C1E5F5-70C0-4A56-9D6D-E5E0649C7ACC}" type="presOf" srcId="{7BA88506-D275-4756-8516-C6EEF0F37495}" destId="{24BB9C10-2B70-49C3-B3CC-75382ACF18B5}" srcOrd="1" destOrd="0" presId="urn:microsoft.com/office/officeart/2005/8/layout/hierarchy2"/>
    <dgm:cxn modelId="{54651550-9767-4D57-91BF-9C75DFB62D60}" type="presOf" srcId="{91EF375B-EC19-4E3B-9333-0E8C6E9AA579}" destId="{27912074-20EF-4E04-9F74-6399595AEB91}" srcOrd="0" destOrd="0" presId="urn:microsoft.com/office/officeart/2005/8/layout/hierarchy2"/>
    <dgm:cxn modelId="{093545C9-67C0-4207-9877-679BB7E2EFAF}" srcId="{747AE271-18E4-41FC-BC09-6AA0B3166EFD}" destId="{0C858440-10AC-4E96-BDD7-BDD462BF1352}" srcOrd="1" destOrd="0" parTransId="{A1A7CC1D-EE74-460B-AC77-D672B07EB95B}" sibTransId="{160862AC-65DB-4871-AD92-906A7FBE0848}"/>
    <dgm:cxn modelId="{203A2487-D5E9-4AE9-AE9D-DDD10808771D}" type="presOf" srcId="{7C1816C6-E75F-43CF-9454-80FE08FD8A17}" destId="{1D9B9948-D1E1-440D-A0DC-EAE2CBBB1462}" srcOrd="0" destOrd="0" presId="urn:microsoft.com/office/officeart/2005/8/layout/hierarchy2"/>
    <dgm:cxn modelId="{923241C6-1991-43BA-A023-D564406D3FEA}" srcId="{59A4F11F-69FE-41C3-8855-9C7BEC37B150}" destId="{7C1816C6-E75F-43CF-9454-80FE08FD8A17}" srcOrd="0" destOrd="0" parTransId="{F6F7A506-E2D8-4D16-B8F9-1D526D34B899}" sibTransId="{3A596AA2-6A2F-46D4-9B50-38A4F4E52417}"/>
    <dgm:cxn modelId="{8DB99619-74CF-402B-8A41-B2593B3E2287}" type="presOf" srcId="{51F5F09B-D636-415E-991B-2A8F1C3A4509}" destId="{B80C6E5A-8CD0-4027-BE5B-F5D2CA6F23D0}" srcOrd="1" destOrd="0" presId="urn:microsoft.com/office/officeart/2005/8/layout/hierarchy2"/>
    <dgm:cxn modelId="{021555D9-E64A-483A-8710-309A9971A36C}" type="presOf" srcId="{59A4F11F-69FE-41C3-8855-9C7BEC37B150}" destId="{35599D00-706F-40F4-BF15-8DD22A79A56A}" srcOrd="0" destOrd="0" presId="urn:microsoft.com/office/officeart/2005/8/layout/hierarchy2"/>
    <dgm:cxn modelId="{58E264D3-DC5E-4551-94C6-62EF9FD80DAE}" type="presOf" srcId="{0C858440-10AC-4E96-BDD7-BDD462BF1352}" destId="{26033E87-8FFD-4FE6-9694-EB9DE3AF57C8}" srcOrd="0" destOrd="0" presId="urn:microsoft.com/office/officeart/2005/8/layout/hierarchy2"/>
    <dgm:cxn modelId="{1587231A-B94E-4878-9360-C8BA4E63790F}" type="presOf" srcId="{923EAC38-66F8-458E-BFCB-5A565C5B0547}" destId="{ECE9020A-CBD1-4EE7-920F-58861118EA65}" srcOrd="1" destOrd="0" presId="urn:microsoft.com/office/officeart/2005/8/layout/hierarchy2"/>
    <dgm:cxn modelId="{D92AE6FA-58D9-4B25-A26F-EC3598EFE49F}" type="presOf" srcId="{923EAC38-66F8-458E-BFCB-5A565C5B0547}" destId="{A8B3E680-34DA-4C7B-8B66-CDEA25108F87}" srcOrd="0" destOrd="0" presId="urn:microsoft.com/office/officeart/2005/8/layout/hierarchy2"/>
    <dgm:cxn modelId="{A299139A-FA61-4A2C-B4AE-F4D12168009E}" type="presOf" srcId="{B326C4F7-E679-4BFB-A93C-EE1ACEA06FAC}" destId="{41050C5D-A585-4AEF-9FDD-7CC58E613A2D}" srcOrd="1" destOrd="0" presId="urn:microsoft.com/office/officeart/2005/8/layout/hierarchy2"/>
    <dgm:cxn modelId="{C6C44367-7A43-40F2-808A-9417D4972CA7}" type="presOf" srcId="{1EB435E4-06F2-4D56-8353-4B184E5E71E0}" destId="{E9C43C15-37AB-441D-913A-CFCED14C0D6D}" srcOrd="1" destOrd="0" presId="urn:microsoft.com/office/officeart/2005/8/layout/hierarchy2"/>
    <dgm:cxn modelId="{3B07335D-B2E8-4874-BF46-0BEFC740B1E7}" type="presOf" srcId="{F6F7A506-E2D8-4D16-B8F9-1D526D34B899}" destId="{CD18431B-492D-42AC-B77A-BB742828613B}" srcOrd="1" destOrd="0" presId="urn:microsoft.com/office/officeart/2005/8/layout/hierarchy2"/>
    <dgm:cxn modelId="{CACCD81D-9DD7-4465-A959-B287135F87F8}" type="presParOf" srcId="{5641F185-ED97-431A-81A7-12A675B08BC3}" destId="{6DFC90EC-43D5-43E3-89A0-32D0CECA6CCF}" srcOrd="0" destOrd="0" presId="urn:microsoft.com/office/officeart/2005/8/layout/hierarchy2"/>
    <dgm:cxn modelId="{ECF634CA-6CA7-4D76-93C5-7864D2458FE4}" type="presParOf" srcId="{6DFC90EC-43D5-43E3-89A0-32D0CECA6CCF}" destId="{B3B7E417-A430-4AF0-B30E-B0F3C856B112}" srcOrd="0" destOrd="0" presId="urn:microsoft.com/office/officeart/2005/8/layout/hierarchy2"/>
    <dgm:cxn modelId="{FCE8A446-8C68-4F25-89B5-4C9C3188AD96}" type="presParOf" srcId="{6DFC90EC-43D5-43E3-89A0-32D0CECA6CCF}" destId="{3155F942-8D2A-43DB-8586-F47A11DF2161}" srcOrd="1" destOrd="0" presId="urn:microsoft.com/office/officeart/2005/8/layout/hierarchy2"/>
    <dgm:cxn modelId="{EED85B97-1600-4AC0-9235-1E9C31BF3416}" type="presParOf" srcId="{3155F942-8D2A-43DB-8586-F47A11DF2161}" destId="{C9570836-8C3D-473B-913C-E19193DB0336}" srcOrd="0" destOrd="0" presId="urn:microsoft.com/office/officeart/2005/8/layout/hierarchy2"/>
    <dgm:cxn modelId="{FFD78486-5E21-4D2F-A04A-E4498A62B144}" type="presParOf" srcId="{C9570836-8C3D-473B-913C-E19193DB0336}" destId="{E9C43C15-37AB-441D-913A-CFCED14C0D6D}" srcOrd="0" destOrd="0" presId="urn:microsoft.com/office/officeart/2005/8/layout/hierarchy2"/>
    <dgm:cxn modelId="{F702D528-8F7C-4B12-A217-A1E3A3DA8EAA}" type="presParOf" srcId="{3155F942-8D2A-43DB-8586-F47A11DF2161}" destId="{4614A3C7-E628-4174-940D-9E0FA6EE3C36}" srcOrd="1" destOrd="0" presId="urn:microsoft.com/office/officeart/2005/8/layout/hierarchy2"/>
    <dgm:cxn modelId="{CC342657-AE88-4675-BD2E-B17FCA38D98F}" type="presParOf" srcId="{4614A3C7-E628-4174-940D-9E0FA6EE3C36}" destId="{E43657F3-367B-4967-92FD-6E14A657BA92}" srcOrd="0" destOrd="0" presId="urn:microsoft.com/office/officeart/2005/8/layout/hierarchy2"/>
    <dgm:cxn modelId="{87B2C11D-F5EC-4C77-9041-237E5969B443}" type="presParOf" srcId="{4614A3C7-E628-4174-940D-9E0FA6EE3C36}" destId="{188FD596-4D53-46EE-87CA-43E1F77EE623}" srcOrd="1" destOrd="0" presId="urn:microsoft.com/office/officeart/2005/8/layout/hierarchy2"/>
    <dgm:cxn modelId="{47BC464A-F369-45C6-8AC7-D08A2EFB8051}" type="presParOf" srcId="{188FD596-4D53-46EE-87CA-43E1F77EE623}" destId="{CE77BF2F-C71B-4315-8CD7-FFCFED6E911D}" srcOrd="0" destOrd="0" presId="urn:microsoft.com/office/officeart/2005/8/layout/hierarchy2"/>
    <dgm:cxn modelId="{1E2B5F85-176F-4762-8337-EE3B5AF49A41}" type="presParOf" srcId="{CE77BF2F-C71B-4315-8CD7-FFCFED6E911D}" destId="{24BB9C10-2B70-49C3-B3CC-75382ACF18B5}" srcOrd="0" destOrd="0" presId="urn:microsoft.com/office/officeart/2005/8/layout/hierarchy2"/>
    <dgm:cxn modelId="{8548B421-9203-422B-9586-F32764CB11BD}" type="presParOf" srcId="{188FD596-4D53-46EE-87CA-43E1F77EE623}" destId="{596DC14F-D263-49DC-9AD8-07D4609C6372}" srcOrd="1" destOrd="0" presId="urn:microsoft.com/office/officeart/2005/8/layout/hierarchy2"/>
    <dgm:cxn modelId="{F2164A47-7783-44D5-9C04-1C7F2C4CCD6C}" type="presParOf" srcId="{596DC14F-D263-49DC-9AD8-07D4609C6372}" destId="{C6D15882-F142-4ECB-8EE8-B99BADC8F247}" srcOrd="0" destOrd="0" presId="urn:microsoft.com/office/officeart/2005/8/layout/hierarchy2"/>
    <dgm:cxn modelId="{9F73E795-35D2-4907-A086-03A0DD6E5C0D}" type="presParOf" srcId="{596DC14F-D263-49DC-9AD8-07D4609C6372}" destId="{8EF7B330-316E-4C70-868A-97B0150DBF34}" srcOrd="1" destOrd="0" presId="urn:microsoft.com/office/officeart/2005/8/layout/hierarchy2"/>
    <dgm:cxn modelId="{6F547F2D-6CAF-4808-899C-1F76A06AFEA8}" type="presParOf" srcId="{3155F942-8D2A-43DB-8586-F47A11DF2161}" destId="{863F0448-D7A8-4A37-8CDB-0C01977FD939}" srcOrd="2" destOrd="0" presId="urn:microsoft.com/office/officeart/2005/8/layout/hierarchy2"/>
    <dgm:cxn modelId="{02DF64D7-5E5A-4330-B66E-52EDB5E1285F}" type="presParOf" srcId="{863F0448-D7A8-4A37-8CDB-0C01977FD939}" destId="{B80C6E5A-8CD0-4027-BE5B-F5D2CA6F23D0}" srcOrd="0" destOrd="0" presId="urn:microsoft.com/office/officeart/2005/8/layout/hierarchy2"/>
    <dgm:cxn modelId="{954AD56A-CE14-4D3A-B128-7A08F0341B88}" type="presParOf" srcId="{3155F942-8D2A-43DB-8586-F47A11DF2161}" destId="{52EDC02F-00B8-4DED-AF2D-EBC149A638D8}" srcOrd="3" destOrd="0" presId="urn:microsoft.com/office/officeart/2005/8/layout/hierarchy2"/>
    <dgm:cxn modelId="{0748A76F-0F43-46DE-B50D-177DC1163C71}" type="presParOf" srcId="{52EDC02F-00B8-4DED-AF2D-EBC149A638D8}" destId="{27912074-20EF-4E04-9F74-6399595AEB91}" srcOrd="0" destOrd="0" presId="urn:microsoft.com/office/officeart/2005/8/layout/hierarchy2"/>
    <dgm:cxn modelId="{CE115057-052D-4167-9E81-4EE09FD96E37}" type="presParOf" srcId="{52EDC02F-00B8-4DED-AF2D-EBC149A638D8}" destId="{98556AE8-9815-4F63-91EB-4D2294D3E900}" srcOrd="1" destOrd="0" presId="urn:microsoft.com/office/officeart/2005/8/layout/hierarchy2"/>
    <dgm:cxn modelId="{100BF709-D2BE-4F25-B84B-0141BED324A0}" type="presParOf" srcId="{98556AE8-9815-4F63-91EB-4D2294D3E900}" destId="{0B209DB5-5F6F-45C0-863A-295EBB7293EE}" srcOrd="0" destOrd="0" presId="urn:microsoft.com/office/officeart/2005/8/layout/hierarchy2"/>
    <dgm:cxn modelId="{4B1E0878-6D91-417A-822C-8652838BC410}" type="presParOf" srcId="{0B209DB5-5F6F-45C0-863A-295EBB7293EE}" destId="{41050C5D-A585-4AEF-9FDD-7CC58E613A2D}" srcOrd="0" destOrd="0" presId="urn:microsoft.com/office/officeart/2005/8/layout/hierarchy2"/>
    <dgm:cxn modelId="{0ADCF2C9-3395-4B75-8C79-F905EC6BE320}" type="presParOf" srcId="{98556AE8-9815-4F63-91EB-4D2294D3E900}" destId="{87796F46-270E-4860-9BED-1FE6717DEDDE}" srcOrd="1" destOrd="0" presId="urn:microsoft.com/office/officeart/2005/8/layout/hierarchy2"/>
    <dgm:cxn modelId="{B92D17F9-841E-4CB1-B28D-61A6CC03DB0F}" type="presParOf" srcId="{87796F46-270E-4860-9BED-1FE6717DEDDE}" destId="{A5DAC096-1CB0-4C2A-A193-C17748F48822}" srcOrd="0" destOrd="0" presId="urn:microsoft.com/office/officeart/2005/8/layout/hierarchy2"/>
    <dgm:cxn modelId="{A048C265-20F0-4E5D-BA0C-0FF4845BB118}" type="presParOf" srcId="{87796F46-270E-4860-9BED-1FE6717DEDDE}" destId="{22FED47E-DAA6-4955-ACDE-0ED1E30D6847}" srcOrd="1" destOrd="0" presId="urn:microsoft.com/office/officeart/2005/8/layout/hierarchy2"/>
    <dgm:cxn modelId="{4ECAEDD1-92F7-4771-BCBB-683135732306}" type="presParOf" srcId="{3155F942-8D2A-43DB-8586-F47A11DF2161}" destId="{A8B3E680-34DA-4C7B-8B66-CDEA25108F87}" srcOrd="4" destOrd="0" presId="urn:microsoft.com/office/officeart/2005/8/layout/hierarchy2"/>
    <dgm:cxn modelId="{2DBC8CDE-0B8B-4DB4-BBC0-E79B6428CFFA}" type="presParOf" srcId="{A8B3E680-34DA-4C7B-8B66-CDEA25108F87}" destId="{ECE9020A-CBD1-4EE7-920F-58861118EA65}" srcOrd="0" destOrd="0" presId="urn:microsoft.com/office/officeart/2005/8/layout/hierarchy2"/>
    <dgm:cxn modelId="{2B4EB733-0BBA-41EC-9CB0-0ADA0B1C1163}" type="presParOf" srcId="{3155F942-8D2A-43DB-8586-F47A11DF2161}" destId="{34E06602-8FD3-47F6-8441-EFD899342D17}" srcOrd="5" destOrd="0" presId="urn:microsoft.com/office/officeart/2005/8/layout/hierarchy2"/>
    <dgm:cxn modelId="{65A99271-E9BE-4465-8D26-865BF022E7C3}" type="presParOf" srcId="{34E06602-8FD3-47F6-8441-EFD899342D17}" destId="{35599D00-706F-40F4-BF15-8DD22A79A56A}" srcOrd="0" destOrd="0" presId="urn:microsoft.com/office/officeart/2005/8/layout/hierarchy2"/>
    <dgm:cxn modelId="{AD55BDC6-1B47-4C03-A402-A4C04B490638}" type="presParOf" srcId="{34E06602-8FD3-47F6-8441-EFD899342D17}" destId="{F7C79AC6-DE5F-4811-B56E-044BB27664F4}" srcOrd="1" destOrd="0" presId="urn:microsoft.com/office/officeart/2005/8/layout/hierarchy2"/>
    <dgm:cxn modelId="{ED7682C1-3AD7-4583-823B-13BE0448D0E0}" type="presParOf" srcId="{F7C79AC6-DE5F-4811-B56E-044BB27664F4}" destId="{F78436E7-B747-4BF1-BB8F-8F61E7D02F12}" srcOrd="0" destOrd="0" presId="urn:microsoft.com/office/officeart/2005/8/layout/hierarchy2"/>
    <dgm:cxn modelId="{0759FD0E-4929-47CA-BBCF-63F29938C5AD}" type="presParOf" srcId="{F78436E7-B747-4BF1-BB8F-8F61E7D02F12}" destId="{CD18431B-492D-42AC-B77A-BB742828613B}" srcOrd="0" destOrd="0" presId="urn:microsoft.com/office/officeart/2005/8/layout/hierarchy2"/>
    <dgm:cxn modelId="{85B249F7-5289-47C2-9769-DCBA66A9F0CC}" type="presParOf" srcId="{F7C79AC6-DE5F-4811-B56E-044BB27664F4}" destId="{8A309CF3-6DF9-46A1-8A76-414754DE261B}" srcOrd="1" destOrd="0" presId="urn:microsoft.com/office/officeart/2005/8/layout/hierarchy2"/>
    <dgm:cxn modelId="{7BD74E72-35F0-4BAB-9B37-756C86D37623}" type="presParOf" srcId="{8A309CF3-6DF9-46A1-8A76-414754DE261B}" destId="{1D9B9948-D1E1-440D-A0DC-EAE2CBBB1462}" srcOrd="0" destOrd="0" presId="urn:microsoft.com/office/officeart/2005/8/layout/hierarchy2"/>
    <dgm:cxn modelId="{DD329101-0677-4A22-A0F9-4CF167068752}" type="presParOf" srcId="{8A309CF3-6DF9-46A1-8A76-414754DE261B}" destId="{149E21AE-48E7-40B7-98A9-2A488E705529}" srcOrd="1" destOrd="0" presId="urn:microsoft.com/office/officeart/2005/8/layout/hierarchy2"/>
    <dgm:cxn modelId="{5E2776B8-E6F4-4C37-87F9-98A1D380610C}" type="presParOf" srcId="{5641F185-ED97-431A-81A7-12A675B08BC3}" destId="{CDDD427A-DBE8-47EC-9E06-3C72075A5755}" srcOrd="1" destOrd="0" presId="urn:microsoft.com/office/officeart/2005/8/layout/hierarchy2"/>
    <dgm:cxn modelId="{EF90FE6F-5701-4827-A88A-DCE3A0CD1BAD}" type="presParOf" srcId="{CDDD427A-DBE8-47EC-9E06-3C72075A5755}" destId="{26033E87-8FFD-4FE6-9694-EB9DE3AF57C8}" srcOrd="0" destOrd="0" presId="urn:microsoft.com/office/officeart/2005/8/layout/hierarchy2"/>
    <dgm:cxn modelId="{AD7CE390-ABDE-4D73-AA9A-051ADFE62281}" type="presParOf" srcId="{CDDD427A-DBE8-47EC-9E06-3C72075A5755}" destId="{1A2D75C1-220F-4EC6-B28C-3AB3024FEEA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7AE271-18E4-41FC-BC09-6AA0B3166EFD}"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pt-BR"/>
        </a:p>
      </dgm:t>
    </dgm:pt>
    <dgm:pt modelId="{D6B46FC0-1295-4AB0-A319-2CBD36BE79B6}">
      <dgm:prSet phldrT="[Texto]" custT="1"/>
      <dgm:spPr/>
      <dgm:t>
        <a:bodyPr/>
        <a:lstStyle/>
        <a:p>
          <a:r>
            <a:rPr lang="pt-BR" sz="1400" b="1" dirty="0" smtClean="0">
              <a:solidFill>
                <a:schemeClr val="tx1"/>
              </a:solidFill>
            </a:rPr>
            <a:t>NSO</a:t>
          </a:r>
          <a:endParaRPr lang="pt-BR" sz="1400" b="1" dirty="0">
            <a:solidFill>
              <a:schemeClr val="tx1"/>
            </a:solidFill>
          </a:endParaRPr>
        </a:p>
      </dgm:t>
    </dgm:pt>
    <dgm:pt modelId="{171F40AE-A369-40A5-8EF5-8D4F5154C88D}" type="parTrans" cxnId="{D7418207-0F7F-4E2C-B068-C3ECAEBDD907}">
      <dgm:prSet/>
      <dgm:spPr/>
      <dgm:t>
        <a:bodyPr/>
        <a:lstStyle/>
        <a:p>
          <a:endParaRPr lang="pt-BR">
            <a:solidFill>
              <a:schemeClr val="tx1"/>
            </a:solidFill>
          </a:endParaRPr>
        </a:p>
      </dgm:t>
    </dgm:pt>
    <dgm:pt modelId="{59137A5D-31D0-4E14-A41D-4BC02F057FEC}" type="sibTrans" cxnId="{D7418207-0F7F-4E2C-B068-C3ECAEBDD907}">
      <dgm:prSet/>
      <dgm:spPr/>
      <dgm:t>
        <a:bodyPr/>
        <a:lstStyle/>
        <a:p>
          <a:endParaRPr lang="pt-BR">
            <a:solidFill>
              <a:schemeClr val="tx1"/>
            </a:solidFill>
          </a:endParaRPr>
        </a:p>
      </dgm:t>
    </dgm:pt>
    <dgm:pt modelId="{91EF375B-EC19-4E3B-9333-0E8C6E9AA579}">
      <dgm:prSet phldrT="[Texto]" custT="1"/>
      <dgm:spPr/>
      <dgm:t>
        <a:bodyPr/>
        <a:lstStyle/>
        <a:p>
          <a:endParaRPr lang="pt-BR" sz="1600" dirty="0" smtClean="0">
            <a:solidFill>
              <a:schemeClr val="tx1"/>
            </a:solidFill>
          </a:endParaRPr>
        </a:p>
        <a:p>
          <a:r>
            <a:rPr lang="pt-BR" sz="1600" dirty="0" smtClean="0">
              <a:solidFill>
                <a:schemeClr val="tx1"/>
              </a:solidFill>
            </a:rPr>
            <a:t>Drª Dayene</a:t>
          </a:r>
        </a:p>
        <a:p>
          <a:r>
            <a:rPr lang="pt-BR" sz="1400" dirty="0" smtClean="0">
              <a:solidFill>
                <a:schemeClr val="tx1"/>
              </a:solidFill>
            </a:rPr>
            <a:t>Enf. Bruno </a:t>
          </a:r>
        </a:p>
        <a:p>
          <a:r>
            <a:rPr lang="pt-BR" sz="1400" dirty="0" smtClean="0">
              <a:solidFill>
                <a:schemeClr val="tx1"/>
              </a:solidFill>
            </a:rPr>
            <a:t>Ana Rosa</a:t>
          </a:r>
        </a:p>
        <a:p>
          <a:r>
            <a:rPr lang="pt-BR" sz="1400" dirty="0" smtClean="0">
              <a:solidFill>
                <a:schemeClr val="tx1"/>
              </a:solidFill>
            </a:rPr>
            <a:t>Elen </a:t>
          </a:r>
        </a:p>
      </dgm:t>
    </dgm:pt>
    <dgm:pt modelId="{51F5F09B-D636-415E-991B-2A8F1C3A4509}" type="parTrans" cxnId="{DE72A00B-2209-4B84-BCCE-D245F9906A1D}">
      <dgm:prSet/>
      <dgm:spPr/>
      <dgm:t>
        <a:bodyPr/>
        <a:lstStyle/>
        <a:p>
          <a:endParaRPr lang="pt-BR">
            <a:solidFill>
              <a:schemeClr val="tx1"/>
            </a:solidFill>
          </a:endParaRPr>
        </a:p>
      </dgm:t>
    </dgm:pt>
    <dgm:pt modelId="{E89EEE68-2DA0-4028-BD6A-15CA02619100}" type="sibTrans" cxnId="{DE72A00B-2209-4B84-BCCE-D245F9906A1D}">
      <dgm:prSet/>
      <dgm:spPr/>
      <dgm:t>
        <a:bodyPr/>
        <a:lstStyle/>
        <a:p>
          <a:endParaRPr lang="pt-BR">
            <a:solidFill>
              <a:schemeClr val="tx1"/>
            </a:solidFill>
          </a:endParaRPr>
        </a:p>
      </dgm:t>
    </dgm:pt>
    <dgm:pt modelId="{0688BA66-FDEC-4D19-B0CB-1A8A9710C134}">
      <dgm:prSet phldrT="[Texto]" custT="1"/>
      <dgm:spPr/>
      <dgm:t>
        <a:bodyPr/>
        <a:lstStyle/>
        <a:p>
          <a:r>
            <a:rPr lang="pt-BR" sz="1100" dirty="0" smtClean="0">
              <a:solidFill>
                <a:schemeClr val="tx1"/>
              </a:solidFill>
            </a:rPr>
            <a:t>SEMAD </a:t>
          </a:r>
        </a:p>
        <a:p>
          <a:r>
            <a:rPr lang="pt-BR" sz="1100" dirty="0" smtClean="0">
              <a:solidFill>
                <a:schemeClr val="tx1"/>
              </a:solidFill>
            </a:rPr>
            <a:t>SEDEN</a:t>
          </a:r>
        </a:p>
        <a:p>
          <a:r>
            <a:rPr lang="pt-BR" sz="1100" dirty="0" smtClean="0">
              <a:solidFill>
                <a:schemeClr val="tx1"/>
              </a:solidFill>
            </a:rPr>
            <a:t>SEAHB</a:t>
          </a:r>
        </a:p>
        <a:p>
          <a:r>
            <a:rPr lang="pt-BR" sz="1100" dirty="0" smtClean="0">
              <a:solidFill>
                <a:schemeClr val="tx1"/>
              </a:solidFill>
            </a:rPr>
            <a:t>SEMED</a:t>
          </a:r>
        </a:p>
        <a:p>
          <a:r>
            <a:rPr lang="pt-BR" sz="1100" dirty="0" smtClean="0">
              <a:solidFill>
                <a:schemeClr val="tx1"/>
              </a:solidFill>
            </a:rPr>
            <a:t>SEMEL</a:t>
          </a:r>
        </a:p>
        <a:p>
          <a:r>
            <a:rPr lang="pt-BR" sz="1100" dirty="0" smtClean="0">
              <a:solidFill>
                <a:schemeClr val="tx1"/>
              </a:solidFill>
            </a:rPr>
            <a:t>SEMMU</a:t>
          </a:r>
        </a:p>
        <a:p>
          <a:r>
            <a:rPr lang="pt-BR" sz="1100" dirty="0" smtClean="0">
              <a:solidFill>
                <a:schemeClr val="tx1"/>
              </a:solidFill>
            </a:rPr>
            <a:t>SECULT</a:t>
          </a:r>
        </a:p>
        <a:p>
          <a:r>
            <a:rPr lang="pt-BR" sz="1100" dirty="0" smtClean="0">
              <a:solidFill>
                <a:schemeClr val="tx1"/>
              </a:solidFill>
            </a:rPr>
            <a:t>PGM</a:t>
          </a:r>
        </a:p>
        <a:p>
          <a:r>
            <a:rPr lang="pt-BR" sz="1100" dirty="0" smtClean="0">
              <a:solidFill>
                <a:schemeClr val="tx1"/>
              </a:solidFill>
            </a:rPr>
            <a:t>COORDENADORIAS*</a:t>
          </a:r>
        </a:p>
        <a:p>
          <a:r>
            <a:rPr lang="pt-BR" sz="1100" dirty="0" smtClean="0">
              <a:solidFill>
                <a:schemeClr val="tx1"/>
              </a:solidFill>
            </a:rPr>
            <a:t>SEMSA</a:t>
          </a:r>
        </a:p>
        <a:p>
          <a:r>
            <a:rPr lang="pt-BR" sz="1100" dirty="0" smtClean="0">
              <a:solidFill>
                <a:schemeClr val="tx1"/>
              </a:solidFill>
            </a:rPr>
            <a:t>SEMAS </a:t>
          </a:r>
        </a:p>
        <a:p>
          <a:r>
            <a:rPr lang="pt-BR" sz="1100" dirty="0" smtClean="0">
              <a:solidFill>
                <a:schemeClr val="tx1"/>
              </a:solidFill>
            </a:rPr>
            <a:t>SEMMA</a:t>
          </a:r>
        </a:p>
        <a:p>
          <a:r>
            <a:rPr lang="pt-BR" sz="1100" dirty="0" smtClean="0">
              <a:solidFill>
                <a:schemeClr val="tx1"/>
              </a:solidFill>
            </a:rPr>
            <a:t>SEMOB</a:t>
          </a:r>
        </a:p>
        <a:p>
          <a:r>
            <a:rPr lang="pt-BR" sz="1100" dirty="0" smtClean="0">
              <a:solidFill>
                <a:schemeClr val="tx1"/>
              </a:solidFill>
            </a:rPr>
            <a:t>SEMURB (COOTER)</a:t>
          </a:r>
        </a:p>
        <a:p>
          <a:r>
            <a:rPr lang="pt-BR" sz="1100" dirty="0" smtClean="0">
              <a:solidFill>
                <a:schemeClr val="tx1"/>
              </a:solidFill>
            </a:rPr>
            <a:t>SEMPROR</a:t>
          </a:r>
        </a:p>
        <a:p>
          <a:r>
            <a:rPr lang="pt-BR" sz="1100" dirty="0" smtClean="0">
              <a:solidFill>
                <a:schemeClr val="tx1"/>
              </a:solidFill>
            </a:rPr>
            <a:t>SEMSI (DMTT e COMDEC)</a:t>
          </a:r>
        </a:p>
        <a:p>
          <a:r>
            <a:rPr lang="pt-BR" sz="1100" dirty="0" smtClean="0">
              <a:solidFill>
                <a:schemeClr val="tx1"/>
              </a:solidFill>
            </a:rPr>
            <a:t>SAAEP</a:t>
          </a:r>
        </a:p>
      </dgm:t>
    </dgm:pt>
    <dgm:pt modelId="{B326C4F7-E679-4BFB-A93C-EE1ACEA06FAC}" type="parTrans" cxnId="{AAF7508B-AE97-4AD2-A831-CC8F0FB60B4F}">
      <dgm:prSet/>
      <dgm:spPr/>
      <dgm:t>
        <a:bodyPr/>
        <a:lstStyle/>
        <a:p>
          <a:endParaRPr lang="pt-BR">
            <a:solidFill>
              <a:schemeClr val="tx1"/>
            </a:solidFill>
          </a:endParaRPr>
        </a:p>
      </dgm:t>
    </dgm:pt>
    <dgm:pt modelId="{FD39030F-4A2B-4786-B1B4-31410D3719BA}" type="sibTrans" cxnId="{AAF7508B-AE97-4AD2-A831-CC8F0FB60B4F}">
      <dgm:prSet/>
      <dgm:spPr/>
      <dgm:t>
        <a:bodyPr/>
        <a:lstStyle/>
        <a:p>
          <a:endParaRPr lang="pt-BR">
            <a:solidFill>
              <a:schemeClr val="tx1"/>
            </a:solidFill>
          </a:endParaRPr>
        </a:p>
      </dgm:t>
    </dgm:pt>
    <dgm:pt modelId="{1F1CF543-746B-4568-BA64-43530F7C047F}">
      <dgm:prSet custT="1"/>
      <dgm:spPr/>
      <dgm:t>
        <a:bodyPr/>
        <a:lstStyle/>
        <a:p>
          <a:r>
            <a:rPr lang="pt-BR" sz="1000" dirty="0">
              <a:solidFill>
                <a:schemeClr val="tx1"/>
              </a:solidFill>
            </a:rPr>
            <a:t/>
          </a:r>
          <a:br>
            <a:rPr lang="pt-BR" sz="1000" dirty="0">
              <a:solidFill>
                <a:schemeClr val="tx1"/>
              </a:solidFill>
            </a:rPr>
          </a:br>
          <a:r>
            <a:rPr lang="pt-BR" sz="1400" b="1" dirty="0" smtClean="0">
              <a:solidFill>
                <a:schemeClr val="tx1"/>
              </a:solidFill>
            </a:rPr>
            <a:t>DESSO</a:t>
          </a:r>
        </a:p>
        <a:p>
          <a:r>
            <a:rPr lang="pt-BR" sz="1400" dirty="0" smtClean="0">
              <a:solidFill>
                <a:schemeClr val="tx1"/>
              </a:solidFill>
            </a:rPr>
            <a:t>Coordenadora Maria Aparecida</a:t>
          </a:r>
          <a:endParaRPr lang="pt-BR" sz="1600" dirty="0">
            <a:solidFill>
              <a:schemeClr val="tx1"/>
            </a:solidFill>
          </a:endParaRPr>
        </a:p>
      </dgm:t>
    </dgm:pt>
    <dgm:pt modelId="{6A0C5C77-5D01-4095-8924-6D6C11C923AE}" type="parTrans" cxnId="{4E547F75-B2EB-4D60-B790-679D3DF035ED}">
      <dgm:prSet/>
      <dgm:spPr/>
      <dgm:t>
        <a:bodyPr/>
        <a:lstStyle/>
        <a:p>
          <a:endParaRPr lang="pt-BR">
            <a:solidFill>
              <a:schemeClr val="tx1"/>
            </a:solidFill>
          </a:endParaRPr>
        </a:p>
      </dgm:t>
    </dgm:pt>
    <dgm:pt modelId="{B22BCC39-7230-43A7-9D05-9C1114C450C4}" type="sibTrans" cxnId="{4E547F75-B2EB-4D60-B790-679D3DF035ED}">
      <dgm:prSet/>
      <dgm:spPr/>
      <dgm:t>
        <a:bodyPr/>
        <a:lstStyle/>
        <a:p>
          <a:endParaRPr lang="pt-BR">
            <a:solidFill>
              <a:schemeClr val="tx1"/>
            </a:solidFill>
          </a:endParaRPr>
        </a:p>
      </dgm:t>
    </dgm:pt>
    <dgm:pt modelId="{5641F185-ED97-431A-81A7-12A675B08BC3}" type="pres">
      <dgm:prSet presAssocID="{747AE271-18E4-41FC-BC09-6AA0B3166EFD}" presName="diagram" presStyleCnt="0">
        <dgm:presLayoutVars>
          <dgm:chPref val="1"/>
          <dgm:dir/>
          <dgm:animOne val="branch"/>
          <dgm:animLvl val="lvl"/>
          <dgm:resizeHandles val="exact"/>
        </dgm:presLayoutVars>
      </dgm:prSet>
      <dgm:spPr/>
      <dgm:t>
        <a:bodyPr/>
        <a:lstStyle/>
        <a:p>
          <a:endParaRPr lang="pt-BR"/>
        </a:p>
      </dgm:t>
    </dgm:pt>
    <dgm:pt modelId="{6DFC90EC-43D5-43E3-89A0-32D0CECA6CCF}" type="pres">
      <dgm:prSet presAssocID="{D6B46FC0-1295-4AB0-A319-2CBD36BE79B6}" presName="root1" presStyleCnt="0"/>
      <dgm:spPr/>
    </dgm:pt>
    <dgm:pt modelId="{B3B7E417-A430-4AF0-B30E-B0F3C856B112}" type="pres">
      <dgm:prSet presAssocID="{D6B46FC0-1295-4AB0-A319-2CBD36BE79B6}" presName="LevelOneTextNode" presStyleLbl="node0" presStyleIdx="0" presStyleCnt="2" custFlipHor="1" custScaleX="22417" custScaleY="47745" custLinFactNeighborX="41683" custLinFactNeighborY="-1207">
        <dgm:presLayoutVars>
          <dgm:chPref val="3"/>
        </dgm:presLayoutVars>
      </dgm:prSet>
      <dgm:spPr/>
      <dgm:t>
        <a:bodyPr/>
        <a:lstStyle/>
        <a:p>
          <a:endParaRPr lang="pt-BR"/>
        </a:p>
      </dgm:t>
    </dgm:pt>
    <dgm:pt modelId="{3155F942-8D2A-43DB-8586-F47A11DF2161}" type="pres">
      <dgm:prSet presAssocID="{D6B46FC0-1295-4AB0-A319-2CBD36BE79B6}" presName="level2hierChild" presStyleCnt="0"/>
      <dgm:spPr/>
    </dgm:pt>
    <dgm:pt modelId="{863F0448-D7A8-4A37-8CDB-0C01977FD939}" type="pres">
      <dgm:prSet presAssocID="{51F5F09B-D636-415E-991B-2A8F1C3A4509}" presName="conn2-1" presStyleLbl="parChTrans1D2" presStyleIdx="0" presStyleCnt="1"/>
      <dgm:spPr/>
      <dgm:t>
        <a:bodyPr/>
        <a:lstStyle/>
        <a:p>
          <a:endParaRPr lang="pt-BR"/>
        </a:p>
      </dgm:t>
    </dgm:pt>
    <dgm:pt modelId="{B80C6E5A-8CD0-4027-BE5B-F5D2CA6F23D0}" type="pres">
      <dgm:prSet presAssocID="{51F5F09B-D636-415E-991B-2A8F1C3A4509}" presName="connTx" presStyleLbl="parChTrans1D2" presStyleIdx="0" presStyleCnt="1"/>
      <dgm:spPr/>
      <dgm:t>
        <a:bodyPr/>
        <a:lstStyle/>
        <a:p>
          <a:endParaRPr lang="pt-BR"/>
        </a:p>
      </dgm:t>
    </dgm:pt>
    <dgm:pt modelId="{52EDC02F-00B8-4DED-AF2D-EBC149A638D8}" type="pres">
      <dgm:prSet presAssocID="{91EF375B-EC19-4E3B-9333-0E8C6E9AA579}" presName="root2" presStyleCnt="0"/>
      <dgm:spPr/>
      <dgm:t>
        <a:bodyPr/>
        <a:lstStyle/>
        <a:p>
          <a:endParaRPr lang="pt-BR"/>
        </a:p>
      </dgm:t>
    </dgm:pt>
    <dgm:pt modelId="{27912074-20EF-4E04-9F74-6399595AEB91}" type="pres">
      <dgm:prSet presAssocID="{91EF375B-EC19-4E3B-9333-0E8C6E9AA579}" presName="LevelTwoTextNode" presStyleLbl="node2" presStyleIdx="0" presStyleCnt="1" custScaleX="32671" custScaleY="76446" custLinFactNeighborX="13085" custLinFactNeighborY="-1207">
        <dgm:presLayoutVars>
          <dgm:chPref val="3"/>
        </dgm:presLayoutVars>
      </dgm:prSet>
      <dgm:spPr/>
      <dgm:t>
        <a:bodyPr/>
        <a:lstStyle/>
        <a:p>
          <a:endParaRPr lang="pt-BR"/>
        </a:p>
      </dgm:t>
    </dgm:pt>
    <dgm:pt modelId="{98556AE8-9815-4F63-91EB-4D2294D3E900}" type="pres">
      <dgm:prSet presAssocID="{91EF375B-EC19-4E3B-9333-0E8C6E9AA579}" presName="level3hierChild" presStyleCnt="0"/>
      <dgm:spPr/>
      <dgm:t>
        <a:bodyPr/>
        <a:lstStyle/>
        <a:p>
          <a:endParaRPr lang="pt-BR"/>
        </a:p>
      </dgm:t>
    </dgm:pt>
    <dgm:pt modelId="{0B209DB5-5F6F-45C0-863A-295EBB7293EE}" type="pres">
      <dgm:prSet presAssocID="{B326C4F7-E679-4BFB-A93C-EE1ACEA06FAC}" presName="conn2-1" presStyleLbl="parChTrans1D3" presStyleIdx="0" presStyleCnt="1"/>
      <dgm:spPr/>
      <dgm:t>
        <a:bodyPr/>
        <a:lstStyle/>
        <a:p>
          <a:endParaRPr lang="pt-BR"/>
        </a:p>
      </dgm:t>
    </dgm:pt>
    <dgm:pt modelId="{41050C5D-A585-4AEF-9FDD-7CC58E613A2D}" type="pres">
      <dgm:prSet presAssocID="{B326C4F7-E679-4BFB-A93C-EE1ACEA06FAC}" presName="connTx" presStyleLbl="parChTrans1D3" presStyleIdx="0" presStyleCnt="1"/>
      <dgm:spPr/>
      <dgm:t>
        <a:bodyPr/>
        <a:lstStyle/>
        <a:p>
          <a:endParaRPr lang="pt-BR"/>
        </a:p>
      </dgm:t>
    </dgm:pt>
    <dgm:pt modelId="{87796F46-270E-4860-9BED-1FE6717DEDDE}" type="pres">
      <dgm:prSet presAssocID="{0688BA66-FDEC-4D19-B0CB-1A8A9710C134}" presName="root2" presStyleCnt="0"/>
      <dgm:spPr/>
    </dgm:pt>
    <dgm:pt modelId="{A5DAC096-1CB0-4C2A-A193-C17748F48822}" type="pres">
      <dgm:prSet presAssocID="{0688BA66-FDEC-4D19-B0CB-1A8A9710C134}" presName="LevelTwoTextNode" presStyleLbl="node3" presStyleIdx="0" presStyleCnt="1" custScaleX="75290" custScaleY="272380">
        <dgm:presLayoutVars>
          <dgm:chPref val="3"/>
        </dgm:presLayoutVars>
      </dgm:prSet>
      <dgm:spPr/>
      <dgm:t>
        <a:bodyPr/>
        <a:lstStyle/>
        <a:p>
          <a:endParaRPr lang="pt-BR"/>
        </a:p>
      </dgm:t>
    </dgm:pt>
    <dgm:pt modelId="{22FED47E-DAA6-4955-ACDE-0ED1E30D6847}" type="pres">
      <dgm:prSet presAssocID="{0688BA66-FDEC-4D19-B0CB-1A8A9710C134}" presName="level3hierChild" presStyleCnt="0"/>
      <dgm:spPr/>
    </dgm:pt>
    <dgm:pt modelId="{8DDC62B3-2724-476E-8C35-2EE0D98F20AC}" type="pres">
      <dgm:prSet presAssocID="{1F1CF543-746B-4568-BA64-43530F7C047F}" presName="root1" presStyleCnt="0"/>
      <dgm:spPr/>
    </dgm:pt>
    <dgm:pt modelId="{859B98FF-03F8-4C0D-9478-6BF610DA6E23}" type="pres">
      <dgm:prSet presAssocID="{1F1CF543-746B-4568-BA64-43530F7C047F}" presName="LevelOneTextNode" presStyleLbl="node0" presStyleIdx="1" presStyleCnt="2" custScaleX="34280" custScaleY="59190" custLinFactNeighborX="1761" custLinFactNeighborY="-61176">
        <dgm:presLayoutVars>
          <dgm:chPref val="3"/>
        </dgm:presLayoutVars>
      </dgm:prSet>
      <dgm:spPr/>
      <dgm:t>
        <a:bodyPr/>
        <a:lstStyle/>
        <a:p>
          <a:endParaRPr lang="pt-BR"/>
        </a:p>
      </dgm:t>
    </dgm:pt>
    <dgm:pt modelId="{A838077D-C5C6-448C-B1C8-D8A4359A73F7}" type="pres">
      <dgm:prSet presAssocID="{1F1CF543-746B-4568-BA64-43530F7C047F}" presName="level2hierChild" presStyleCnt="0"/>
      <dgm:spPr/>
    </dgm:pt>
  </dgm:ptLst>
  <dgm:cxnLst>
    <dgm:cxn modelId="{C03FB5B8-ED81-4226-AD6D-9DE949C12D95}" type="presOf" srcId="{51F5F09B-D636-415E-991B-2A8F1C3A4509}" destId="{863F0448-D7A8-4A37-8CDB-0C01977FD939}" srcOrd="0" destOrd="0" presId="urn:microsoft.com/office/officeart/2005/8/layout/hierarchy2"/>
    <dgm:cxn modelId="{3FCD92C1-EEA7-4208-AD95-FA30382FA2B1}" type="presOf" srcId="{D6B46FC0-1295-4AB0-A319-2CBD36BE79B6}" destId="{B3B7E417-A430-4AF0-B30E-B0F3C856B112}" srcOrd="0" destOrd="0" presId="urn:microsoft.com/office/officeart/2005/8/layout/hierarchy2"/>
    <dgm:cxn modelId="{DE72A00B-2209-4B84-BCCE-D245F9906A1D}" srcId="{D6B46FC0-1295-4AB0-A319-2CBD36BE79B6}" destId="{91EF375B-EC19-4E3B-9333-0E8C6E9AA579}" srcOrd="0" destOrd="0" parTransId="{51F5F09B-D636-415E-991B-2A8F1C3A4509}" sibTransId="{E89EEE68-2DA0-4028-BD6A-15CA02619100}"/>
    <dgm:cxn modelId="{4E547F75-B2EB-4D60-B790-679D3DF035ED}" srcId="{747AE271-18E4-41FC-BC09-6AA0B3166EFD}" destId="{1F1CF543-746B-4568-BA64-43530F7C047F}" srcOrd="1" destOrd="0" parTransId="{6A0C5C77-5D01-4095-8924-6D6C11C923AE}" sibTransId="{B22BCC39-7230-43A7-9D05-9C1114C450C4}"/>
    <dgm:cxn modelId="{D7418207-0F7F-4E2C-B068-C3ECAEBDD907}" srcId="{747AE271-18E4-41FC-BC09-6AA0B3166EFD}" destId="{D6B46FC0-1295-4AB0-A319-2CBD36BE79B6}" srcOrd="0" destOrd="0" parTransId="{171F40AE-A369-40A5-8EF5-8D4F5154C88D}" sibTransId="{59137A5D-31D0-4E14-A41D-4BC02F057FEC}"/>
    <dgm:cxn modelId="{2D126FD9-AFA1-4CF8-A2AF-1565C544F25E}" type="presOf" srcId="{0688BA66-FDEC-4D19-B0CB-1A8A9710C134}" destId="{A5DAC096-1CB0-4C2A-A193-C17748F48822}" srcOrd="0" destOrd="0" presId="urn:microsoft.com/office/officeart/2005/8/layout/hierarchy2"/>
    <dgm:cxn modelId="{7333AD54-E251-4E4A-B553-2879E0F2706B}" type="presOf" srcId="{B326C4F7-E679-4BFB-A93C-EE1ACEA06FAC}" destId="{41050C5D-A585-4AEF-9FDD-7CC58E613A2D}" srcOrd="1" destOrd="0" presId="urn:microsoft.com/office/officeart/2005/8/layout/hierarchy2"/>
    <dgm:cxn modelId="{87C0BA90-63F1-4E5C-85FE-00A4EDDFD482}" type="presOf" srcId="{747AE271-18E4-41FC-BC09-6AA0B3166EFD}" destId="{5641F185-ED97-431A-81A7-12A675B08BC3}" srcOrd="0" destOrd="0" presId="urn:microsoft.com/office/officeart/2005/8/layout/hierarchy2"/>
    <dgm:cxn modelId="{9EA4A007-5B94-4A8B-AFF5-A7866AA5C5D8}" type="presOf" srcId="{B326C4F7-E679-4BFB-A93C-EE1ACEA06FAC}" destId="{0B209DB5-5F6F-45C0-863A-295EBB7293EE}" srcOrd="0" destOrd="0" presId="urn:microsoft.com/office/officeart/2005/8/layout/hierarchy2"/>
    <dgm:cxn modelId="{EEF96009-10F0-4CB1-A681-F9D24DE6C326}" type="presOf" srcId="{51F5F09B-D636-415E-991B-2A8F1C3A4509}" destId="{B80C6E5A-8CD0-4027-BE5B-F5D2CA6F23D0}" srcOrd="1" destOrd="0" presId="urn:microsoft.com/office/officeart/2005/8/layout/hierarchy2"/>
    <dgm:cxn modelId="{246D9184-9692-44C8-9E22-62A9EE4E8032}" type="presOf" srcId="{1F1CF543-746B-4568-BA64-43530F7C047F}" destId="{859B98FF-03F8-4C0D-9478-6BF610DA6E23}" srcOrd="0" destOrd="0" presId="urn:microsoft.com/office/officeart/2005/8/layout/hierarchy2"/>
    <dgm:cxn modelId="{9123449F-5596-4FE9-AB6B-8DF6D9142D22}" type="presOf" srcId="{91EF375B-EC19-4E3B-9333-0E8C6E9AA579}" destId="{27912074-20EF-4E04-9F74-6399595AEB91}" srcOrd="0" destOrd="0" presId="urn:microsoft.com/office/officeart/2005/8/layout/hierarchy2"/>
    <dgm:cxn modelId="{AAF7508B-AE97-4AD2-A831-CC8F0FB60B4F}" srcId="{91EF375B-EC19-4E3B-9333-0E8C6E9AA579}" destId="{0688BA66-FDEC-4D19-B0CB-1A8A9710C134}" srcOrd="0" destOrd="0" parTransId="{B326C4F7-E679-4BFB-A93C-EE1ACEA06FAC}" sibTransId="{FD39030F-4A2B-4786-B1B4-31410D3719BA}"/>
    <dgm:cxn modelId="{87932CFD-F7C7-4EEE-AEB1-1BBC9561BF31}" type="presParOf" srcId="{5641F185-ED97-431A-81A7-12A675B08BC3}" destId="{6DFC90EC-43D5-43E3-89A0-32D0CECA6CCF}" srcOrd="0" destOrd="0" presId="urn:microsoft.com/office/officeart/2005/8/layout/hierarchy2"/>
    <dgm:cxn modelId="{66791E71-3337-4167-95C3-88642BF96AB7}" type="presParOf" srcId="{6DFC90EC-43D5-43E3-89A0-32D0CECA6CCF}" destId="{B3B7E417-A430-4AF0-B30E-B0F3C856B112}" srcOrd="0" destOrd="0" presId="urn:microsoft.com/office/officeart/2005/8/layout/hierarchy2"/>
    <dgm:cxn modelId="{B52959DD-5094-4D86-A86A-007EB86AB9E5}" type="presParOf" srcId="{6DFC90EC-43D5-43E3-89A0-32D0CECA6CCF}" destId="{3155F942-8D2A-43DB-8586-F47A11DF2161}" srcOrd="1" destOrd="0" presId="urn:microsoft.com/office/officeart/2005/8/layout/hierarchy2"/>
    <dgm:cxn modelId="{028A007C-A0A8-40D5-99D0-A7B4946F91C5}" type="presParOf" srcId="{3155F942-8D2A-43DB-8586-F47A11DF2161}" destId="{863F0448-D7A8-4A37-8CDB-0C01977FD939}" srcOrd="0" destOrd="0" presId="urn:microsoft.com/office/officeart/2005/8/layout/hierarchy2"/>
    <dgm:cxn modelId="{12C74E53-1987-438F-B7C7-1125FB919E89}" type="presParOf" srcId="{863F0448-D7A8-4A37-8CDB-0C01977FD939}" destId="{B80C6E5A-8CD0-4027-BE5B-F5D2CA6F23D0}" srcOrd="0" destOrd="0" presId="urn:microsoft.com/office/officeart/2005/8/layout/hierarchy2"/>
    <dgm:cxn modelId="{D1683254-C47F-4F05-9E95-B8D399459349}" type="presParOf" srcId="{3155F942-8D2A-43DB-8586-F47A11DF2161}" destId="{52EDC02F-00B8-4DED-AF2D-EBC149A638D8}" srcOrd="1" destOrd="0" presId="urn:microsoft.com/office/officeart/2005/8/layout/hierarchy2"/>
    <dgm:cxn modelId="{72DE2111-DA20-48E0-B43E-BE190DE5BD56}" type="presParOf" srcId="{52EDC02F-00B8-4DED-AF2D-EBC149A638D8}" destId="{27912074-20EF-4E04-9F74-6399595AEB91}" srcOrd="0" destOrd="0" presId="urn:microsoft.com/office/officeart/2005/8/layout/hierarchy2"/>
    <dgm:cxn modelId="{377EAC1B-D2EF-46A4-92B4-441601D8BC3A}" type="presParOf" srcId="{52EDC02F-00B8-4DED-AF2D-EBC149A638D8}" destId="{98556AE8-9815-4F63-91EB-4D2294D3E900}" srcOrd="1" destOrd="0" presId="urn:microsoft.com/office/officeart/2005/8/layout/hierarchy2"/>
    <dgm:cxn modelId="{09FA1D61-6E15-4CF0-8243-15E24DD12680}" type="presParOf" srcId="{98556AE8-9815-4F63-91EB-4D2294D3E900}" destId="{0B209DB5-5F6F-45C0-863A-295EBB7293EE}" srcOrd="0" destOrd="0" presId="urn:microsoft.com/office/officeart/2005/8/layout/hierarchy2"/>
    <dgm:cxn modelId="{B5BEDA12-BEB9-479A-B20F-32F395D4C145}" type="presParOf" srcId="{0B209DB5-5F6F-45C0-863A-295EBB7293EE}" destId="{41050C5D-A585-4AEF-9FDD-7CC58E613A2D}" srcOrd="0" destOrd="0" presId="urn:microsoft.com/office/officeart/2005/8/layout/hierarchy2"/>
    <dgm:cxn modelId="{D430287D-8102-4100-9790-38CB57F2DFFE}" type="presParOf" srcId="{98556AE8-9815-4F63-91EB-4D2294D3E900}" destId="{87796F46-270E-4860-9BED-1FE6717DEDDE}" srcOrd="1" destOrd="0" presId="urn:microsoft.com/office/officeart/2005/8/layout/hierarchy2"/>
    <dgm:cxn modelId="{EBBE2906-06E4-47EA-83FA-6332482A7E47}" type="presParOf" srcId="{87796F46-270E-4860-9BED-1FE6717DEDDE}" destId="{A5DAC096-1CB0-4C2A-A193-C17748F48822}" srcOrd="0" destOrd="0" presId="urn:microsoft.com/office/officeart/2005/8/layout/hierarchy2"/>
    <dgm:cxn modelId="{119666EA-B001-4796-9225-497E28320814}" type="presParOf" srcId="{87796F46-270E-4860-9BED-1FE6717DEDDE}" destId="{22FED47E-DAA6-4955-ACDE-0ED1E30D6847}" srcOrd="1" destOrd="0" presId="urn:microsoft.com/office/officeart/2005/8/layout/hierarchy2"/>
    <dgm:cxn modelId="{7103DE68-4703-4E52-B0B1-8820CE7A5BBA}" type="presParOf" srcId="{5641F185-ED97-431A-81A7-12A675B08BC3}" destId="{8DDC62B3-2724-476E-8C35-2EE0D98F20AC}" srcOrd="1" destOrd="0" presId="urn:microsoft.com/office/officeart/2005/8/layout/hierarchy2"/>
    <dgm:cxn modelId="{592802CB-D3B0-419E-ADE5-F1C6B7256BC0}" type="presParOf" srcId="{8DDC62B3-2724-476E-8C35-2EE0D98F20AC}" destId="{859B98FF-03F8-4C0D-9478-6BF610DA6E23}" srcOrd="0" destOrd="0" presId="urn:microsoft.com/office/officeart/2005/8/layout/hierarchy2"/>
    <dgm:cxn modelId="{2E3ED1EA-2667-4A52-8AF9-8190C3032814}" type="presParOf" srcId="{8DDC62B3-2724-476E-8C35-2EE0D98F20AC}" destId="{A838077D-C5C6-448C-B1C8-D8A4359A73F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B0D39-3D7F-4D75-AADC-86DE22875FEC}">
      <dsp:nvSpPr>
        <dsp:cNvPr id="0" name=""/>
        <dsp:cNvSpPr/>
      </dsp:nvSpPr>
      <dsp:spPr>
        <a:xfrm>
          <a:off x="62" y="780964"/>
          <a:ext cx="1121966" cy="1068356"/>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t-BR" sz="2600" kern="1200" dirty="0" smtClean="0"/>
            <a:t>CTRH</a:t>
          </a:r>
          <a:endParaRPr lang="pt-BR" sz="2600" kern="1200" dirty="0"/>
        </a:p>
      </dsp:txBody>
      <dsp:txXfrm>
        <a:off x="31353" y="812255"/>
        <a:ext cx="1059384" cy="1005774"/>
      </dsp:txXfrm>
    </dsp:sp>
    <dsp:sp modelId="{1A6E2E2B-3335-4E6A-A8ED-BA297156C2C6}">
      <dsp:nvSpPr>
        <dsp:cNvPr id="0" name=""/>
        <dsp:cNvSpPr/>
      </dsp:nvSpPr>
      <dsp:spPr>
        <a:xfrm>
          <a:off x="1122029" y="1290225"/>
          <a:ext cx="854684" cy="49833"/>
        </a:xfrm>
        <a:custGeom>
          <a:avLst/>
          <a:gdLst/>
          <a:ahLst/>
          <a:cxnLst/>
          <a:rect l="0" t="0" r="0" b="0"/>
          <a:pathLst>
            <a:path>
              <a:moveTo>
                <a:pt x="0" y="24916"/>
              </a:moveTo>
              <a:lnTo>
                <a:pt x="854684" y="24916"/>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528004" y="1293775"/>
        <a:ext cx="42734" cy="42734"/>
      </dsp:txXfrm>
    </dsp:sp>
    <dsp:sp modelId="{CD2CF776-34D1-4F28-86AD-AFDEB651B378}">
      <dsp:nvSpPr>
        <dsp:cNvPr id="0" name=""/>
        <dsp:cNvSpPr/>
      </dsp:nvSpPr>
      <dsp:spPr>
        <a:xfrm>
          <a:off x="1976714" y="780964"/>
          <a:ext cx="1106859" cy="1068356"/>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t-BR" sz="2600" kern="1200" dirty="0" smtClean="0"/>
            <a:t>DESSO</a:t>
          </a:r>
          <a:endParaRPr lang="pt-BR" sz="2600" kern="1200" dirty="0"/>
        </a:p>
      </dsp:txBody>
      <dsp:txXfrm>
        <a:off x="2008005" y="812255"/>
        <a:ext cx="1044277" cy="1005774"/>
      </dsp:txXfrm>
    </dsp:sp>
    <dsp:sp modelId="{2BAC5160-6444-41F2-9B20-A79147090E54}">
      <dsp:nvSpPr>
        <dsp:cNvPr id="0" name=""/>
        <dsp:cNvSpPr/>
      </dsp:nvSpPr>
      <dsp:spPr>
        <a:xfrm rot="19457599">
          <a:off x="2984642" y="983073"/>
          <a:ext cx="1052547" cy="49833"/>
        </a:xfrm>
        <a:custGeom>
          <a:avLst/>
          <a:gdLst/>
          <a:ahLst/>
          <a:cxnLst/>
          <a:rect l="0" t="0" r="0" b="0"/>
          <a:pathLst>
            <a:path>
              <a:moveTo>
                <a:pt x="0" y="24916"/>
              </a:moveTo>
              <a:lnTo>
                <a:pt x="1052547" y="24916"/>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3484602" y="981676"/>
        <a:ext cx="52627" cy="52627"/>
      </dsp:txXfrm>
    </dsp:sp>
    <dsp:sp modelId="{0492E486-D914-421C-BDF5-F07D249C113C}">
      <dsp:nvSpPr>
        <dsp:cNvPr id="0" name=""/>
        <dsp:cNvSpPr/>
      </dsp:nvSpPr>
      <dsp:spPr>
        <a:xfrm>
          <a:off x="3938258" y="166659"/>
          <a:ext cx="1227883" cy="1068356"/>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t-BR" sz="2600" kern="1200" dirty="0" smtClean="0"/>
            <a:t>NSO</a:t>
          </a:r>
          <a:endParaRPr lang="pt-BR" sz="2600" kern="1200" dirty="0"/>
        </a:p>
      </dsp:txBody>
      <dsp:txXfrm>
        <a:off x="3969549" y="197950"/>
        <a:ext cx="1165301" cy="1005774"/>
      </dsp:txXfrm>
    </dsp:sp>
    <dsp:sp modelId="{A5EB65A1-0FBB-4AA2-B93B-08EB2C65A85B}">
      <dsp:nvSpPr>
        <dsp:cNvPr id="0" name=""/>
        <dsp:cNvSpPr/>
      </dsp:nvSpPr>
      <dsp:spPr>
        <a:xfrm rot="2142401">
          <a:off x="2984642" y="1597378"/>
          <a:ext cx="1052547" cy="49833"/>
        </a:xfrm>
        <a:custGeom>
          <a:avLst/>
          <a:gdLst/>
          <a:ahLst/>
          <a:cxnLst/>
          <a:rect l="0" t="0" r="0" b="0"/>
          <a:pathLst>
            <a:path>
              <a:moveTo>
                <a:pt x="0" y="24916"/>
              </a:moveTo>
              <a:lnTo>
                <a:pt x="1052547" y="24916"/>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3484602" y="1595981"/>
        <a:ext cx="52627" cy="52627"/>
      </dsp:txXfrm>
    </dsp:sp>
    <dsp:sp modelId="{6FF91284-31F6-42C7-85E2-781B61DB2550}">
      <dsp:nvSpPr>
        <dsp:cNvPr id="0" name=""/>
        <dsp:cNvSpPr/>
      </dsp:nvSpPr>
      <dsp:spPr>
        <a:xfrm>
          <a:off x="3938258" y="1395269"/>
          <a:ext cx="1333928" cy="1068356"/>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t-BR" sz="2600" kern="1200" dirty="0" smtClean="0"/>
            <a:t>NST</a:t>
          </a:r>
          <a:endParaRPr lang="pt-BR" sz="2600" kern="1200" dirty="0"/>
        </a:p>
      </dsp:txBody>
      <dsp:txXfrm>
        <a:off x="3969549" y="1426560"/>
        <a:ext cx="1271346" cy="1005774"/>
      </dsp:txXfrm>
    </dsp:sp>
    <dsp:sp modelId="{00CE59AE-003F-4C5F-8B8C-E31CF28EFF29}">
      <dsp:nvSpPr>
        <dsp:cNvPr id="0" name=""/>
        <dsp:cNvSpPr/>
      </dsp:nvSpPr>
      <dsp:spPr>
        <a:xfrm rot="18289469">
          <a:off x="4951203" y="1290225"/>
          <a:ext cx="1496652" cy="49833"/>
        </a:xfrm>
        <a:custGeom>
          <a:avLst/>
          <a:gdLst/>
          <a:ahLst/>
          <a:cxnLst/>
          <a:rect l="0" t="0" r="0" b="0"/>
          <a:pathLst>
            <a:path>
              <a:moveTo>
                <a:pt x="0" y="24916"/>
              </a:moveTo>
              <a:lnTo>
                <a:pt x="1496652" y="24916"/>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662113" y="1277726"/>
        <a:ext cx="74832" cy="74832"/>
      </dsp:txXfrm>
    </dsp:sp>
    <dsp:sp modelId="{30719444-8CC5-4769-A82E-1BE0AF45FD1E}">
      <dsp:nvSpPr>
        <dsp:cNvPr id="0" name=""/>
        <dsp:cNvSpPr/>
      </dsp:nvSpPr>
      <dsp:spPr>
        <a:xfrm>
          <a:off x="6126871" y="166659"/>
          <a:ext cx="2136712" cy="1068356"/>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t-BR" sz="2600" kern="1200" dirty="0"/>
            <a:t>Operacional</a:t>
          </a:r>
        </a:p>
      </dsp:txBody>
      <dsp:txXfrm>
        <a:off x="6158162" y="197950"/>
        <a:ext cx="2074130" cy="1005774"/>
      </dsp:txXfrm>
    </dsp:sp>
    <dsp:sp modelId="{6C29D59E-9894-44CC-9C04-308B3F1E7312}">
      <dsp:nvSpPr>
        <dsp:cNvPr id="0" name=""/>
        <dsp:cNvSpPr/>
      </dsp:nvSpPr>
      <dsp:spPr>
        <a:xfrm>
          <a:off x="5272186" y="1904530"/>
          <a:ext cx="854684" cy="49833"/>
        </a:xfrm>
        <a:custGeom>
          <a:avLst/>
          <a:gdLst/>
          <a:ahLst/>
          <a:cxnLst/>
          <a:rect l="0" t="0" r="0" b="0"/>
          <a:pathLst>
            <a:path>
              <a:moveTo>
                <a:pt x="0" y="24916"/>
              </a:moveTo>
              <a:lnTo>
                <a:pt x="854684" y="24916"/>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678162" y="1908080"/>
        <a:ext cx="42734" cy="42734"/>
      </dsp:txXfrm>
    </dsp:sp>
    <dsp:sp modelId="{A7B4221A-7641-4E36-ADDF-B92FFF3A1022}">
      <dsp:nvSpPr>
        <dsp:cNvPr id="0" name=""/>
        <dsp:cNvSpPr/>
      </dsp:nvSpPr>
      <dsp:spPr>
        <a:xfrm>
          <a:off x="6126871" y="1395269"/>
          <a:ext cx="2136712" cy="1068356"/>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t-BR" sz="2600" kern="1200" dirty="0"/>
            <a:t>Administrativo</a:t>
          </a:r>
        </a:p>
      </dsp:txBody>
      <dsp:txXfrm>
        <a:off x="6158162" y="1426560"/>
        <a:ext cx="2074130" cy="1005774"/>
      </dsp:txXfrm>
    </dsp:sp>
    <dsp:sp modelId="{06C482D5-DC2C-41B8-8E9D-F0BAE1857B5F}">
      <dsp:nvSpPr>
        <dsp:cNvPr id="0" name=""/>
        <dsp:cNvSpPr/>
      </dsp:nvSpPr>
      <dsp:spPr>
        <a:xfrm rot="3310531">
          <a:off x="4951203" y="2518835"/>
          <a:ext cx="1496652" cy="49833"/>
        </a:xfrm>
        <a:custGeom>
          <a:avLst/>
          <a:gdLst/>
          <a:ahLst/>
          <a:cxnLst/>
          <a:rect l="0" t="0" r="0" b="0"/>
          <a:pathLst>
            <a:path>
              <a:moveTo>
                <a:pt x="0" y="24916"/>
              </a:moveTo>
              <a:lnTo>
                <a:pt x="1496652" y="24916"/>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662113" y="2506335"/>
        <a:ext cx="74832" cy="74832"/>
      </dsp:txXfrm>
    </dsp:sp>
    <dsp:sp modelId="{A6F4AD51-7AEE-4884-866F-C930C22F85BA}">
      <dsp:nvSpPr>
        <dsp:cNvPr id="0" name=""/>
        <dsp:cNvSpPr/>
      </dsp:nvSpPr>
      <dsp:spPr>
        <a:xfrm>
          <a:off x="6126871" y="2623879"/>
          <a:ext cx="2136712" cy="1068356"/>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t-BR" sz="2600" kern="1200" dirty="0"/>
            <a:t>Saúde </a:t>
          </a:r>
        </a:p>
      </dsp:txBody>
      <dsp:txXfrm>
        <a:off x="6158162" y="2655170"/>
        <a:ext cx="2074130" cy="1005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7E417-A430-4AF0-B30E-B0F3C856B112}">
      <dsp:nvSpPr>
        <dsp:cNvPr id="0" name=""/>
        <dsp:cNvSpPr/>
      </dsp:nvSpPr>
      <dsp:spPr>
        <a:xfrm>
          <a:off x="1484027" y="1873595"/>
          <a:ext cx="674239" cy="1297110"/>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b="1" kern="1200" dirty="0" smtClean="0"/>
            <a:t>NST</a:t>
          </a:r>
          <a:endParaRPr lang="pt-BR" sz="1400" b="1" kern="1200" dirty="0"/>
        </a:p>
      </dsp:txBody>
      <dsp:txXfrm>
        <a:off x="1503775" y="1893343"/>
        <a:ext cx="634743" cy="1257614"/>
      </dsp:txXfrm>
    </dsp:sp>
    <dsp:sp modelId="{C9570836-8C3D-473B-913C-E19193DB0336}">
      <dsp:nvSpPr>
        <dsp:cNvPr id="0" name=""/>
        <dsp:cNvSpPr/>
      </dsp:nvSpPr>
      <dsp:spPr>
        <a:xfrm rot="17790322">
          <a:off x="1598556" y="1595534"/>
          <a:ext cx="2021643" cy="44078"/>
        </a:xfrm>
        <a:custGeom>
          <a:avLst/>
          <a:gdLst/>
          <a:ahLst/>
          <a:cxnLst/>
          <a:rect l="0" t="0" r="0" b="0"/>
          <a:pathLst>
            <a:path>
              <a:moveTo>
                <a:pt x="0" y="22039"/>
              </a:moveTo>
              <a:lnTo>
                <a:pt x="2021643" y="22039"/>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t-BR" sz="700" kern="1200"/>
        </a:p>
      </dsp:txBody>
      <dsp:txXfrm>
        <a:off x="2558837" y="1567032"/>
        <a:ext cx="101082" cy="101082"/>
      </dsp:txXfrm>
    </dsp:sp>
    <dsp:sp modelId="{E43657F3-367B-4967-92FD-6E14A657BA92}">
      <dsp:nvSpPr>
        <dsp:cNvPr id="0" name=""/>
        <dsp:cNvSpPr/>
      </dsp:nvSpPr>
      <dsp:spPr>
        <a:xfrm>
          <a:off x="3060490" y="5"/>
          <a:ext cx="2433375" cy="1425982"/>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b="1" kern="1200" dirty="0" smtClean="0"/>
            <a:t>OPERACIONAL </a:t>
          </a:r>
          <a:endParaRPr lang="pt-BR" sz="1600" kern="1200" dirty="0" smtClean="0"/>
        </a:p>
        <a:p>
          <a:pPr lvl="0" algn="ctr" defTabSz="711200">
            <a:lnSpc>
              <a:spcPct val="90000"/>
            </a:lnSpc>
            <a:spcBef>
              <a:spcPct val="0"/>
            </a:spcBef>
            <a:spcAft>
              <a:spcPct val="35000"/>
            </a:spcAft>
          </a:pPr>
          <a:r>
            <a:rPr lang="pt-BR" sz="1600" kern="1200" dirty="0" smtClean="0"/>
            <a:t>Anderson</a:t>
          </a:r>
        </a:p>
        <a:p>
          <a:pPr lvl="0" algn="ctr" defTabSz="711200">
            <a:lnSpc>
              <a:spcPct val="90000"/>
            </a:lnSpc>
            <a:spcBef>
              <a:spcPct val="0"/>
            </a:spcBef>
            <a:spcAft>
              <a:spcPct val="35000"/>
            </a:spcAft>
          </a:pPr>
          <a:r>
            <a:rPr lang="pt-BR" sz="1600" kern="1200" dirty="0" smtClean="0"/>
            <a:t>Reginaldo</a:t>
          </a:r>
        </a:p>
        <a:p>
          <a:pPr lvl="0" algn="ctr" defTabSz="711200">
            <a:lnSpc>
              <a:spcPct val="90000"/>
            </a:lnSpc>
            <a:spcBef>
              <a:spcPct val="0"/>
            </a:spcBef>
            <a:spcAft>
              <a:spcPct val="35000"/>
            </a:spcAft>
          </a:pPr>
          <a:r>
            <a:rPr lang="pt-BR" sz="1400" kern="1200" dirty="0" smtClean="0"/>
            <a:t> </a:t>
          </a:r>
          <a:endParaRPr lang="pt-BR" sz="1600" kern="1200" dirty="0" smtClean="0"/>
        </a:p>
      </dsp:txBody>
      <dsp:txXfrm>
        <a:off x="3102256" y="41771"/>
        <a:ext cx="2349843" cy="1342450"/>
      </dsp:txXfrm>
    </dsp:sp>
    <dsp:sp modelId="{CE77BF2F-C71B-4315-8CD7-FFCFED6E911D}">
      <dsp:nvSpPr>
        <dsp:cNvPr id="0" name=""/>
        <dsp:cNvSpPr/>
      </dsp:nvSpPr>
      <dsp:spPr>
        <a:xfrm rot="17900">
          <a:off x="5493861" y="692649"/>
          <a:ext cx="649598" cy="44078"/>
        </a:xfrm>
        <a:custGeom>
          <a:avLst/>
          <a:gdLst/>
          <a:ahLst/>
          <a:cxnLst/>
          <a:rect l="0" t="0" r="0" b="0"/>
          <a:pathLst>
            <a:path>
              <a:moveTo>
                <a:pt x="0" y="22039"/>
              </a:moveTo>
              <a:lnTo>
                <a:pt x="649598" y="22039"/>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802420" y="698448"/>
        <a:ext cx="32479" cy="32479"/>
      </dsp:txXfrm>
    </dsp:sp>
    <dsp:sp modelId="{C6D15882-F142-4ECB-8EE8-B99BADC8F247}">
      <dsp:nvSpPr>
        <dsp:cNvPr id="0" name=""/>
        <dsp:cNvSpPr/>
      </dsp:nvSpPr>
      <dsp:spPr>
        <a:xfrm>
          <a:off x="6143455" y="108035"/>
          <a:ext cx="2433375" cy="1216687"/>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SEMMA</a:t>
          </a:r>
        </a:p>
        <a:p>
          <a:pPr lvl="0" algn="ctr" defTabSz="533400">
            <a:lnSpc>
              <a:spcPct val="90000"/>
            </a:lnSpc>
            <a:spcBef>
              <a:spcPct val="0"/>
            </a:spcBef>
            <a:spcAft>
              <a:spcPct val="35000"/>
            </a:spcAft>
          </a:pPr>
          <a:r>
            <a:rPr lang="pt-BR" sz="1200" kern="1200" dirty="0" smtClean="0"/>
            <a:t>SEMOB</a:t>
          </a:r>
        </a:p>
        <a:p>
          <a:pPr lvl="0" algn="ctr" defTabSz="533400">
            <a:lnSpc>
              <a:spcPct val="90000"/>
            </a:lnSpc>
            <a:spcBef>
              <a:spcPct val="0"/>
            </a:spcBef>
            <a:spcAft>
              <a:spcPct val="35000"/>
            </a:spcAft>
          </a:pPr>
          <a:r>
            <a:rPr lang="pt-BR" sz="1200" kern="1200" dirty="0" smtClean="0"/>
            <a:t>SEMURB (COOTER</a:t>
          </a:r>
          <a:r>
            <a:rPr lang="pt-BR" sz="1200" kern="1200" dirty="0" smtClean="0"/>
            <a:t>) SEMEL</a:t>
          </a:r>
          <a:endParaRPr lang="pt-BR" sz="1200" kern="1200" dirty="0" smtClean="0"/>
        </a:p>
        <a:p>
          <a:pPr lvl="0" algn="ctr" defTabSz="533400">
            <a:lnSpc>
              <a:spcPct val="90000"/>
            </a:lnSpc>
            <a:spcBef>
              <a:spcPct val="0"/>
            </a:spcBef>
            <a:spcAft>
              <a:spcPct val="35000"/>
            </a:spcAft>
          </a:pPr>
          <a:r>
            <a:rPr lang="pt-BR" sz="1200" kern="1200" dirty="0" smtClean="0"/>
            <a:t>SEMSI </a:t>
          </a:r>
          <a:r>
            <a:rPr lang="pt-BR" sz="1200" kern="1200" dirty="0" smtClean="0"/>
            <a:t>(DMTT e COMDEC)</a:t>
          </a:r>
        </a:p>
        <a:p>
          <a:pPr lvl="0" algn="ctr" defTabSz="533400">
            <a:lnSpc>
              <a:spcPct val="90000"/>
            </a:lnSpc>
            <a:spcBef>
              <a:spcPct val="0"/>
            </a:spcBef>
            <a:spcAft>
              <a:spcPct val="35000"/>
            </a:spcAft>
          </a:pPr>
          <a:r>
            <a:rPr lang="pt-BR" sz="1200" kern="1200" dirty="0" smtClean="0"/>
            <a:t>SAAEP</a:t>
          </a:r>
        </a:p>
      </dsp:txBody>
      <dsp:txXfrm>
        <a:off x="6179091" y="143671"/>
        <a:ext cx="2362103" cy="1145415"/>
      </dsp:txXfrm>
    </dsp:sp>
    <dsp:sp modelId="{863F0448-D7A8-4A37-8CDB-0C01977FD939}">
      <dsp:nvSpPr>
        <dsp:cNvPr id="0" name=""/>
        <dsp:cNvSpPr/>
      </dsp:nvSpPr>
      <dsp:spPr>
        <a:xfrm rot="131813">
          <a:off x="2157962" y="2516035"/>
          <a:ext cx="830781" cy="44078"/>
        </a:xfrm>
        <a:custGeom>
          <a:avLst/>
          <a:gdLst/>
          <a:ahLst/>
          <a:cxnLst/>
          <a:rect l="0" t="0" r="0" b="0"/>
          <a:pathLst>
            <a:path>
              <a:moveTo>
                <a:pt x="0" y="22039"/>
              </a:moveTo>
              <a:lnTo>
                <a:pt x="830781" y="22039"/>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2552583" y="2517304"/>
        <a:ext cx="41539" cy="41539"/>
      </dsp:txXfrm>
    </dsp:sp>
    <dsp:sp modelId="{27912074-20EF-4E04-9F74-6399595AEB91}">
      <dsp:nvSpPr>
        <dsp:cNvPr id="0" name=""/>
        <dsp:cNvSpPr/>
      </dsp:nvSpPr>
      <dsp:spPr>
        <a:xfrm>
          <a:off x="2988437" y="1945653"/>
          <a:ext cx="2433375" cy="1216687"/>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b="1" kern="1200" dirty="0" smtClean="0"/>
            <a:t>ADMINISTRATIVO</a:t>
          </a:r>
          <a:endParaRPr lang="pt-BR" sz="1600" kern="1200" dirty="0" smtClean="0"/>
        </a:p>
        <a:p>
          <a:pPr lvl="0" algn="ctr" defTabSz="711200">
            <a:lnSpc>
              <a:spcPct val="90000"/>
            </a:lnSpc>
            <a:spcBef>
              <a:spcPct val="0"/>
            </a:spcBef>
            <a:spcAft>
              <a:spcPct val="35000"/>
            </a:spcAft>
          </a:pPr>
          <a:r>
            <a:rPr lang="pt-BR" sz="1600" kern="1200" dirty="0" smtClean="0"/>
            <a:t>Guilherme</a:t>
          </a:r>
        </a:p>
        <a:p>
          <a:pPr lvl="0" algn="ctr" defTabSz="711200">
            <a:lnSpc>
              <a:spcPct val="90000"/>
            </a:lnSpc>
            <a:spcBef>
              <a:spcPct val="0"/>
            </a:spcBef>
            <a:spcAft>
              <a:spcPct val="35000"/>
            </a:spcAft>
          </a:pPr>
          <a:r>
            <a:rPr lang="pt-BR" sz="1600" kern="1200" dirty="0" smtClean="0"/>
            <a:t>Washington</a:t>
          </a:r>
          <a:endParaRPr lang="pt-BR" sz="1600" kern="1200" dirty="0" smtClean="0"/>
        </a:p>
      </dsp:txBody>
      <dsp:txXfrm>
        <a:off x="3024073" y="1981289"/>
        <a:ext cx="2362103" cy="1145415"/>
      </dsp:txXfrm>
    </dsp:sp>
    <dsp:sp modelId="{0B209DB5-5F6F-45C0-863A-295EBB7293EE}">
      <dsp:nvSpPr>
        <dsp:cNvPr id="0" name=""/>
        <dsp:cNvSpPr/>
      </dsp:nvSpPr>
      <dsp:spPr>
        <a:xfrm rot="21517133">
          <a:off x="5421708" y="2523259"/>
          <a:ext cx="721851" cy="44078"/>
        </a:xfrm>
        <a:custGeom>
          <a:avLst/>
          <a:gdLst/>
          <a:ahLst/>
          <a:cxnLst/>
          <a:rect l="0" t="0" r="0" b="0"/>
          <a:pathLst>
            <a:path>
              <a:moveTo>
                <a:pt x="0" y="22039"/>
              </a:moveTo>
              <a:lnTo>
                <a:pt x="721851" y="22039"/>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764588" y="2527252"/>
        <a:ext cx="36092" cy="36092"/>
      </dsp:txXfrm>
    </dsp:sp>
    <dsp:sp modelId="{A5DAC096-1CB0-4C2A-A193-C17748F48822}">
      <dsp:nvSpPr>
        <dsp:cNvPr id="0" name=""/>
        <dsp:cNvSpPr/>
      </dsp:nvSpPr>
      <dsp:spPr>
        <a:xfrm>
          <a:off x="6143455" y="1507226"/>
          <a:ext cx="2359230" cy="2058745"/>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t>SEMAD </a:t>
          </a:r>
        </a:p>
        <a:p>
          <a:pPr lvl="0" algn="ctr" defTabSz="488950">
            <a:lnSpc>
              <a:spcPct val="90000"/>
            </a:lnSpc>
            <a:spcBef>
              <a:spcPct val="0"/>
            </a:spcBef>
            <a:spcAft>
              <a:spcPct val="35000"/>
            </a:spcAft>
          </a:pPr>
          <a:r>
            <a:rPr lang="pt-BR" sz="1100" kern="1200" dirty="0" smtClean="0"/>
            <a:t>SEDEN</a:t>
          </a:r>
        </a:p>
        <a:p>
          <a:pPr lvl="0" algn="ctr" defTabSz="488950">
            <a:lnSpc>
              <a:spcPct val="90000"/>
            </a:lnSpc>
            <a:spcBef>
              <a:spcPct val="0"/>
            </a:spcBef>
            <a:spcAft>
              <a:spcPct val="35000"/>
            </a:spcAft>
          </a:pPr>
          <a:r>
            <a:rPr lang="pt-BR" sz="1100" kern="1200" dirty="0" smtClean="0"/>
            <a:t>SEAHB</a:t>
          </a:r>
        </a:p>
        <a:p>
          <a:pPr lvl="0" algn="ctr" defTabSz="488950">
            <a:lnSpc>
              <a:spcPct val="90000"/>
            </a:lnSpc>
            <a:spcBef>
              <a:spcPct val="0"/>
            </a:spcBef>
            <a:spcAft>
              <a:spcPct val="35000"/>
            </a:spcAft>
          </a:pPr>
          <a:r>
            <a:rPr lang="pt-BR" sz="1100" kern="1200" dirty="0" smtClean="0"/>
            <a:t>SEMED</a:t>
          </a:r>
        </a:p>
        <a:p>
          <a:pPr lvl="0" algn="ctr" defTabSz="488950">
            <a:lnSpc>
              <a:spcPct val="90000"/>
            </a:lnSpc>
            <a:spcBef>
              <a:spcPct val="0"/>
            </a:spcBef>
            <a:spcAft>
              <a:spcPct val="35000"/>
            </a:spcAft>
          </a:pPr>
          <a:r>
            <a:rPr lang="pt-BR" sz="1100" kern="1200" dirty="0" smtClean="0"/>
            <a:t>SEMPROR</a:t>
          </a:r>
        </a:p>
        <a:p>
          <a:pPr lvl="0" algn="ctr" defTabSz="488950">
            <a:lnSpc>
              <a:spcPct val="90000"/>
            </a:lnSpc>
            <a:spcBef>
              <a:spcPct val="0"/>
            </a:spcBef>
            <a:spcAft>
              <a:spcPct val="35000"/>
            </a:spcAft>
          </a:pPr>
          <a:r>
            <a:rPr lang="pt-BR" sz="1100" kern="1200" dirty="0" smtClean="0"/>
            <a:t>SEMAS</a:t>
          </a:r>
          <a:endParaRPr lang="pt-BR" sz="1100" kern="1200" dirty="0" smtClean="0"/>
        </a:p>
        <a:p>
          <a:pPr lvl="0" algn="ctr" defTabSz="488950">
            <a:lnSpc>
              <a:spcPct val="90000"/>
            </a:lnSpc>
            <a:spcBef>
              <a:spcPct val="0"/>
            </a:spcBef>
            <a:spcAft>
              <a:spcPct val="35000"/>
            </a:spcAft>
          </a:pPr>
          <a:r>
            <a:rPr lang="pt-BR" sz="1100" kern="1200" dirty="0" smtClean="0"/>
            <a:t>SEMMU</a:t>
          </a:r>
        </a:p>
        <a:p>
          <a:pPr lvl="0" algn="ctr" defTabSz="488950">
            <a:lnSpc>
              <a:spcPct val="90000"/>
            </a:lnSpc>
            <a:spcBef>
              <a:spcPct val="0"/>
            </a:spcBef>
            <a:spcAft>
              <a:spcPct val="35000"/>
            </a:spcAft>
          </a:pPr>
          <a:r>
            <a:rPr lang="pt-BR" sz="1100" kern="1200" dirty="0" smtClean="0"/>
            <a:t>SECULT</a:t>
          </a:r>
        </a:p>
        <a:p>
          <a:pPr lvl="0" algn="ctr" defTabSz="488950">
            <a:lnSpc>
              <a:spcPct val="90000"/>
            </a:lnSpc>
            <a:spcBef>
              <a:spcPct val="0"/>
            </a:spcBef>
            <a:spcAft>
              <a:spcPct val="35000"/>
            </a:spcAft>
          </a:pPr>
          <a:r>
            <a:rPr lang="pt-BR" sz="1100" kern="1200" dirty="0" smtClean="0"/>
            <a:t>PGM</a:t>
          </a:r>
        </a:p>
        <a:p>
          <a:pPr lvl="0" algn="ctr" defTabSz="488950">
            <a:lnSpc>
              <a:spcPct val="90000"/>
            </a:lnSpc>
            <a:spcBef>
              <a:spcPct val="0"/>
            </a:spcBef>
            <a:spcAft>
              <a:spcPct val="35000"/>
            </a:spcAft>
          </a:pPr>
          <a:r>
            <a:rPr lang="pt-BR" sz="1100" kern="1200" dirty="0" smtClean="0"/>
            <a:t>COORDENADORIAS*</a:t>
          </a:r>
        </a:p>
      </dsp:txBody>
      <dsp:txXfrm>
        <a:off x="6203754" y="1567525"/>
        <a:ext cx="2238632" cy="1938147"/>
      </dsp:txXfrm>
    </dsp:sp>
    <dsp:sp modelId="{A8B3E680-34DA-4C7B-8B66-CDEA25108F87}">
      <dsp:nvSpPr>
        <dsp:cNvPr id="0" name=""/>
        <dsp:cNvSpPr/>
      </dsp:nvSpPr>
      <dsp:spPr>
        <a:xfrm rot="3938313">
          <a:off x="1567065" y="3416801"/>
          <a:ext cx="2012575" cy="44078"/>
        </a:xfrm>
        <a:custGeom>
          <a:avLst/>
          <a:gdLst/>
          <a:ahLst/>
          <a:cxnLst/>
          <a:rect l="0" t="0" r="0" b="0"/>
          <a:pathLst>
            <a:path>
              <a:moveTo>
                <a:pt x="0" y="22039"/>
              </a:moveTo>
              <a:lnTo>
                <a:pt x="2012575" y="22039"/>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t-BR" sz="700" kern="1200"/>
        </a:p>
      </dsp:txBody>
      <dsp:txXfrm>
        <a:off x="2523038" y="3388525"/>
        <a:ext cx="100628" cy="100628"/>
      </dsp:txXfrm>
    </dsp:sp>
    <dsp:sp modelId="{35599D00-706F-40F4-BF15-8DD22A79A56A}">
      <dsp:nvSpPr>
        <dsp:cNvPr id="0" name=""/>
        <dsp:cNvSpPr/>
      </dsp:nvSpPr>
      <dsp:spPr>
        <a:xfrm>
          <a:off x="2988437" y="3747185"/>
          <a:ext cx="2433375" cy="1216687"/>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b="1" kern="1200" dirty="0" smtClean="0"/>
            <a:t>SAÚDE </a:t>
          </a:r>
          <a:endParaRPr lang="pt-BR" sz="1600" b="1" kern="1200" dirty="0" smtClean="0"/>
        </a:p>
        <a:p>
          <a:pPr lvl="0" algn="ctr" defTabSz="711200">
            <a:lnSpc>
              <a:spcPct val="90000"/>
            </a:lnSpc>
            <a:spcBef>
              <a:spcPct val="0"/>
            </a:spcBef>
            <a:spcAft>
              <a:spcPct val="35000"/>
            </a:spcAft>
          </a:pPr>
          <a:r>
            <a:rPr lang="pt-BR" sz="1600" kern="1200" dirty="0" smtClean="0"/>
            <a:t>Diva</a:t>
          </a:r>
        </a:p>
        <a:p>
          <a:pPr lvl="0" algn="ctr" defTabSz="711200">
            <a:lnSpc>
              <a:spcPct val="90000"/>
            </a:lnSpc>
            <a:spcBef>
              <a:spcPct val="0"/>
            </a:spcBef>
            <a:spcAft>
              <a:spcPct val="35000"/>
            </a:spcAft>
          </a:pPr>
          <a:r>
            <a:rPr lang="pt-BR" sz="1600" kern="1200" dirty="0" smtClean="0"/>
            <a:t>Lauro</a:t>
          </a:r>
        </a:p>
        <a:p>
          <a:pPr lvl="0" algn="ctr" defTabSz="711200">
            <a:lnSpc>
              <a:spcPct val="90000"/>
            </a:lnSpc>
            <a:spcBef>
              <a:spcPct val="0"/>
            </a:spcBef>
            <a:spcAft>
              <a:spcPct val="35000"/>
            </a:spcAft>
          </a:pPr>
          <a:r>
            <a:rPr lang="pt-BR" sz="1600" kern="1200" dirty="0" smtClean="0"/>
            <a:t>Lilian </a:t>
          </a:r>
        </a:p>
      </dsp:txBody>
      <dsp:txXfrm>
        <a:off x="3024073" y="3782821"/>
        <a:ext cx="2362103" cy="1145415"/>
      </dsp:txXfrm>
    </dsp:sp>
    <dsp:sp modelId="{F78436E7-B747-4BF1-BB8F-8F61E7D02F12}">
      <dsp:nvSpPr>
        <dsp:cNvPr id="0" name=""/>
        <dsp:cNvSpPr/>
      </dsp:nvSpPr>
      <dsp:spPr>
        <a:xfrm rot="6144">
          <a:off x="5421813" y="4334135"/>
          <a:ext cx="721643" cy="44078"/>
        </a:xfrm>
        <a:custGeom>
          <a:avLst/>
          <a:gdLst/>
          <a:ahLst/>
          <a:cxnLst/>
          <a:rect l="0" t="0" r="0" b="0"/>
          <a:pathLst>
            <a:path>
              <a:moveTo>
                <a:pt x="0" y="22039"/>
              </a:moveTo>
              <a:lnTo>
                <a:pt x="721643" y="22039"/>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5764593" y="4338133"/>
        <a:ext cx="36082" cy="36082"/>
      </dsp:txXfrm>
    </dsp:sp>
    <dsp:sp modelId="{1D9B9948-D1E1-440D-A0DC-EAE2CBBB1462}">
      <dsp:nvSpPr>
        <dsp:cNvPr id="0" name=""/>
        <dsp:cNvSpPr/>
      </dsp:nvSpPr>
      <dsp:spPr>
        <a:xfrm>
          <a:off x="6143455" y="3748475"/>
          <a:ext cx="2433375" cy="1216687"/>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pt-BR" sz="1100" kern="1200" dirty="0" smtClean="0"/>
        </a:p>
        <a:p>
          <a:pPr lvl="0" algn="ctr" defTabSz="488950">
            <a:lnSpc>
              <a:spcPct val="90000"/>
            </a:lnSpc>
            <a:spcBef>
              <a:spcPct val="0"/>
            </a:spcBef>
            <a:spcAft>
              <a:spcPct val="35000"/>
            </a:spcAft>
          </a:pPr>
          <a:endParaRPr lang="pt-BR" sz="1100" kern="1200" smtClean="0"/>
        </a:p>
        <a:p>
          <a:pPr lvl="0" algn="ctr" defTabSz="488950">
            <a:lnSpc>
              <a:spcPct val="90000"/>
            </a:lnSpc>
            <a:spcBef>
              <a:spcPct val="0"/>
            </a:spcBef>
            <a:spcAft>
              <a:spcPct val="35000"/>
            </a:spcAft>
          </a:pPr>
          <a:r>
            <a:rPr lang="pt-BR" sz="1100" kern="1200" smtClean="0"/>
            <a:t>SEMSA</a:t>
          </a:r>
          <a:endParaRPr lang="pt-BR" sz="1100" kern="1200" dirty="0" smtClean="0"/>
        </a:p>
        <a:p>
          <a:pPr lvl="0" algn="ctr" defTabSz="488950">
            <a:lnSpc>
              <a:spcPct val="90000"/>
            </a:lnSpc>
            <a:spcBef>
              <a:spcPct val="0"/>
            </a:spcBef>
            <a:spcAft>
              <a:spcPct val="35000"/>
            </a:spcAft>
          </a:pPr>
          <a:r>
            <a:rPr lang="pt-BR" sz="1100" kern="1200" dirty="0" smtClean="0"/>
            <a:t> </a:t>
          </a:r>
          <a:endParaRPr lang="pt-BR" sz="1100" kern="1200" dirty="0" smtClean="0"/>
        </a:p>
        <a:p>
          <a:pPr lvl="0" algn="ctr" defTabSz="488950">
            <a:lnSpc>
              <a:spcPct val="90000"/>
            </a:lnSpc>
            <a:spcBef>
              <a:spcPct val="0"/>
            </a:spcBef>
            <a:spcAft>
              <a:spcPct val="35000"/>
            </a:spcAft>
          </a:pPr>
          <a:endParaRPr lang="pt-BR" sz="1100" kern="1200" dirty="0" smtClean="0"/>
        </a:p>
      </dsp:txBody>
      <dsp:txXfrm>
        <a:off x="6179091" y="3784111"/>
        <a:ext cx="2362103" cy="1145415"/>
      </dsp:txXfrm>
    </dsp:sp>
    <dsp:sp modelId="{26033E87-8FFD-4FE6-9694-EB9DE3AF57C8}">
      <dsp:nvSpPr>
        <dsp:cNvPr id="0" name=""/>
        <dsp:cNvSpPr/>
      </dsp:nvSpPr>
      <dsp:spPr>
        <a:xfrm>
          <a:off x="65710" y="1913807"/>
          <a:ext cx="1215982" cy="1216687"/>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b="1" kern="1200" dirty="0" smtClean="0"/>
            <a:t>DESSO</a:t>
          </a:r>
        </a:p>
        <a:p>
          <a:pPr lvl="0" algn="ctr" defTabSz="622300">
            <a:lnSpc>
              <a:spcPct val="90000"/>
            </a:lnSpc>
            <a:spcBef>
              <a:spcPct val="0"/>
            </a:spcBef>
            <a:spcAft>
              <a:spcPct val="35000"/>
            </a:spcAft>
          </a:pPr>
          <a:r>
            <a:rPr lang="pt-BR" sz="1400" kern="1200" dirty="0" smtClean="0"/>
            <a:t>Coordenadora Maria Aparecida</a:t>
          </a:r>
          <a:endParaRPr lang="pt-BR" sz="1600" kern="1200" dirty="0"/>
        </a:p>
      </dsp:txBody>
      <dsp:txXfrm>
        <a:off x="101325" y="1949422"/>
        <a:ext cx="1144752" cy="1145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7E417-A430-4AF0-B30E-B0F3C856B112}">
      <dsp:nvSpPr>
        <dsp:cNvPr id="0" name=""/>
        <dsp:cNvSpPr/>
      </dsp:nvSpPr>
      <dsp:spPr>
        <a:xfrm flipH="1">
          <a:off x="1841784" y="2016223"/>
          <a:ext cx="811409" cy="864093"/>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b="1" kern="1200" dirty="0" smtClean="0">
              <a:solidFill>
                <a:schemeClr val="tx1"/>
              </a:solidFill>
            </a:rPr>
            <a:t>NSO</a:t>
          </a:r>
          <a:endParaRPr lang="pt-BR" sz="1400" b="1" kern="1200" dirty="0">
            <a:solidFill>
              <a:schemeClr val="tx1"/>
            </a:solidFill>
          </a:endParaRPr>
        </a:p>
      </dsp:txBody>
      <dsp:txXfrm>
        <a:off x="1865549" y="2039988"/>
        <a:ext cx="763879" cy="816563"/>
      </dsp:txXfrm>
    </dsp:sp>
    <dsp:sp modelId="{863F0448-D7A8-4A37-8CDB-0C01977FD939}">
      <dsp:nvSpPr>
        <dsp:cNvPr id="0" name=""/>
        <dsp:cNvSpPr/>
      </dsp:nvSpPr>
      <dsp:spPr>
        <a:xfrm>
          <a:off x="2653194" y="2415299"/>
          <a:ext cx="412708" cy="65941"/>
        </a:xfrm>
        <a:custGeom>
          <a:avLst/>
          <a:gdLst/>
          <a:ahLst/>
          <a:cxnLst/>
          <a:rect l="0" t="0" r="0" b="0"/>
          <a:pathLst>
            <a:path>
              <a:moveTo>
                <a:pt x="0" y="32970"/>
              </a:moveTo>
              <a:lnTo>
                <a:pt x="412708" y="32970"/>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solidFill>
              <a:schemeClr val="tx1"/>
            </a:solidFill>
          </a:endParaRPr>
        </a:p>
      </dsp:txBody>
      <dsp:txXfrm>
        <a:off x="2849231" y="2437952"/>
        <a:ext cx="20635" cy="20635"/>
      </dsp:txXfrm>
    </dsp:sp>
    <dsp:sp modelId="{27912074-20EF-4E04-9F74-6399595AEB91}">
      <dsp:nvSpPr>
        <dsp:cNvPr id="0" name=""/>
        <dsp:cNvSpPr/>
      </dsp:nvSpPr>
      <dsp:spPr>
        <a:xfrm>
          <a:off x="3065903" y="1756507"/>
          <a:ext cx="1182565" cy="1383526"/>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pt-BR" sz="1600" kern="1200" dirty="0" smtClean="0">
            <a:solidFill>
              <a:schemeClr val="tx1"/>
            </a:solidFill>
          </a:endParaRPr>
        </a:p>
        <a:p>
          <a:pPr lvl="0" algn="ctr" defTabSz="711200">
            <a:lnSpc>
              <a:spcPct val="90000"/>
            </a:lnSpc>
            <a:spcBef>
              <a:spcPct val="0"/>
            </a:spcBef>
            <a:spcAft>
              <a:spcPct val="35000"/>
            </a:spcAft>
          </a:pPr>
          <a:r>
            <a:rPr lang="pt-BR" sz="1600" kern="1200" dirty="0" smtClean="0">
              <a:solidFill>
                <a:schemeClr val="tx1"/>
              </a:solidFill>
            </a:rPr>
            <a:t>Drª Dayene</a:t>
          </a:r>
        </a:p>
        <a:p>
          <a:pPr lvl="0" algn="ctr" defTabSz="711200">
            <a:lnSpc>
              <a:spcPct val="90000"/>
            </a:lnSpc>
            <a:spcBef>
              <a:spcPct val="0"/>
            </a:spcBef>
            <a:spcAft>
              <a:spcPct val="35000"/>
            </a:spcAft>
          </a:pPr>
          <a:r>
            <a:rPr lang="pt-BR" sz="1400" kern="1200" dirty="0" smtClean="0">
              <a:solidFill>
                <a:schemeClr val="tx1"/>
              </a:solidFill>
            </a:rPr>
            <a:t>Enf. Bruno </a:t>
          </a:r>
        </a:p>
        <a:p>
          <a:pPr lvl="0" algn="ctr" defTabSz="711200">
            <a:lnSpc>
              <a:spcPct val="90000"/>
            </a:lnSpc>
            <a:spcBef>
              <a:spcPct val="0"/>
            </a:spcBef>
            <a:spcAft>
              <a:spcPct val="35000"/>
            </a:spcAft>
          </a:pPr>
          <a:r>
            <a:rPr lang="pt-BR" sz="1400" kern="1200" dirty="0" smtClean="0">
              <a:solidFill>
                <a:schemeClr val="tx1"/>
              </a:solidFill>
            </a:rPr>
            <a:t>Ana Rosa</a:t>
          </a:r>
        </a:p>
        <a:p>
          <a:pPr lvl="0" algn="ctr" defTabSz="711200">
            <a:lnSpc>
              <a:spcPct val="90000"/>
            </a:lnSpc>
            <a:spcBef>
              <a:spcPct val="0"/>
            </a:spcBef>
            <a:spcAft>
              <a:spcPct val="35000"/>
            </a:spcAft>
          </a:pPr>
          <a:r>
            <a:rPr lang="pt-BR" sz="1400" kern="1200" dirty="0" smtClean="0">
              <a:solidFill>
                <a:schemeClr val="tx1"/>
              </a:solidFill>
            </a:rPr>
            <a:t>Elen </a:t>
          </a:r>
        </a:p>
      </dsp:txBody>
      <dsp:txXfrm>
        <a:off x="3100539" y="1791143"/>
        <a:ext cx="1113293" cy="1314254"/>
      </dsp:txXfrm>
    </dsp:sp>
    <dsp:sp modelId="{0B209DB5-5F6F-45C0-863A-295EBB7293EE}">
      <dsp:nvSpPr>
        <dsp:cNvPr id="0" name=""/>
        <dsp:cNvSpPr/>
      </dsp:nvSpPr>
      <dsp:spPr>
        <a:xfrm rot="77070">
          <a:off x="4248346" y="2426222"/>
          <a:ext cx="974465" cy="65941"/>
        </a:xfrm>
        <a:custGeom>
          <a:avLst/>
          <a:gdLst/>
          <a:ahLst/>
          <a:cxnLst/>
          <a:rect l="0" t="0" r="0" b="0"/>
          <a:pathLst>
            <a:path>
              <a:moveTo>
                <a:pt x="0" y="32970"/>
              </a:moveTo>
              <a:lnTo>
                <a:pt x="974465" y="32970"/>
              </a:lnTo>
            </a:path>
          </a:pathLst>
        </a:custGeom>
        <a:noFill/>
        <a:ln w="15875"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solidFill>
              <a:schemeClr val="tx1"/>
            </a:solidFill>
          </a:endParaRPr>
        </a:p>
      </dsp:txBody>
      <dsp:txXfrm>
        <a:off x="4711217" y="2434831"/>
        <a:ext cx="48723" cy="48723"/>
      </dsp:txXfrm>
    </dsp:sp>
    <dsp:sp modelId="{A5DAC096-1CB0-4C2A-A193-C17748F48822}">
      <dsp:nvSpPr>
        <dsp:cNvPr id="0" name=""/>
        <dsp:cNvSpPr/>
      </dsp:nvSpPr>
      <dsp:spPr>
        <a:xfrm>
          <a:off x="5222689" y="5335"/>
          <a:ext cx="2725210" cy="4929558"/>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kern="1200" dirty="0" smtClean="0">
              <a:solidFill>
                <a:schemeClr val="tx1"/>
              </a:solidFill>
            </a:rPr>
            <a:t>SEMAD </a:t>
          </a:r>
        </a:p>
        <a:p>
          <a:pPr lvl="0" algn="ctr" defTabSz="488950">
            <a:lnSpc>
              <a:spcPct val="90000"/>
            </a:lnSpc>
            <a:spcBef>
              <a:spcPct val="0"/>
            </a:spcBef>
            <a:spcAft>
              <a:spcPct val="35000"/>
            </a:spcAft>
          </a:pPr>
          <a:r>
            <a:rPr lang="pt-BR" sz="1100" kern="1200" dirty="0" smtClean="0">
              <a:solidFill>
                <a:schemeClr val="tx1"/>
              </a:solidFill>
            </a:rPr>
            <a:t>SEDEN</a:t>
          </a:r>
        </a:p>
        <a:p>
          <a:pPr lvl="0" algn="ctr" defTabSz="488950">
            <a:lnSpc>
              <a:spcPct val="90000"/>
            </a:lnSpc>
            <a:spcBef>
              <a:spcPct val="0"/>
            </a:spcBef>
            <a:spcAft>
              <a:spcPct val="35000"/>
            </a:spcAft>
          </a:pPr>
          <a:r>
            <a:rPr lang="pt-BR" sz="1100" kern="1200" dirty="0" smtClean="0">
              <a:solidFill>
                <a:schemeClr val="tx1"/>
              </a:solidFill>
            </a:rPr>
            <a:t>SEAHB</a:t>
          </a:r>
        </a:p>
        <a:p>
          <a:pPr lvl="0" algn="ctr" defTabSz="488950">
            <a:lnSpc>
              <a:spcPct val="90000"/>
            </a:lnSpc>
            <a:spcBef>
              <a:spcPct val="0"/>
            </a:spcBef>
            <a:spcAft>
              <a:spcPct val="35000"/>
            </a:spcAft>
          </a:pPr>
          <a:r>
            <a:rPr lang="pt-BR" sz="1100" kern="1200" dirty="0" smtClean="0">
              <a:solidFill>
                <a:schemeClr val="tx1"/>
              </a:solidFill>
            </a:rPr>
            <a:t>SEMED</a:t>
          </a:r>
        </a:p>
        <a:p>
          <a:pPr lvl="0" algn="ctr" defTabSz="488950">
            <a:lnSpc>
              <a:spcPct val="90000"/>
            </a:lnSpc>
            <a:spcBef>
              <a:spcPct val="0"/>
            </a:spcBef>
            <a:spcAft>
              <a:spcPct val="35000"/>
            </a:spcAft>
          </a:pPr>
          <a:r>
            <a:rPr lang="pt-BR" sz="1100" kern="1200" dirty="0" smtClean="0">
              <a:solidFill>
                <a:schemeClr val="tx1"/>
              </a:solidFill>
            </a:rPr>
            <a:t>SEMEL</a:t>
          </a:r>
        </a:p>
        <a:p>
          <a:pPr lvl="0" algn="ctr" defTabSz="488950">
            <a:lnSpc>
              <a:spcPct val="90000"/>
            </a:lnSpc>
            <a:spcBef>
              <a:spcPct val="0"/>
            </a:spcBef>
            <a:spcAft>
              <a:spcPct val="35000"/>
            </a:spcAft>
          </a:pPr>
          <a:r>
            <a:rPr lang="pt-BR" sz="1100" kern="1200" dirty="0" smtClean="0">
              <a:solidFill>
                <a:schemeClr val="tx1"/>
              </a:solidFill>
            </a:rPr>
            <a:t>SEMMU</a:t>
          </a:r>
        </a:p>
        <a:p>
          <a:pPr lvl="0" algn="ctr" defTabSz="488950">
            <a:lnSpc>
              <a:spcPct val="90000"/>
            </a:lnSpc>
            <a:spcBef>
              <a:spcPct val="0"/>
            </a:spcBef>
            <a:spcAft>
              <a:spcPct val="35000"/>
            </a:spcAft>
          </a:pPr>
          <a:r>
            <a:rPr lang="pt-BR" sz="1100" kern="1200" dirty="0" smtClean="0">
              <a:solidFill>
                <a:schemeClr val="tx1"/>
              </a:solidFill>
            </a:rPr>
            <a:t>SECULT</a:t>
          </a:r>
        </a:p>
        <a:p>
          <a:pPr lvl="0" algn="ctr" defTabSz="488950">
            <a:lnSpc>
              <a:spcPct val="90000"/>
            </a:lnSpc>
            <a:spcBef>
              <a:spcPct val="0"/>
            </a:spcBef>
            <a:spcAft>
              <a:spcPct val="35000"/>
            </a:spcAft>
          </a:pPr>
          <a:r>
            <a:rPr lang="pt-BR" sz="1100" kern="1200" dirty="0" smtClean="0">
              <a:solidFill>
                <a:schemeClr val="tx1"/>
              </a:solidFill>
            </a:rPr>
            <a:t>PGM</a:t>
          </a:r>
        </a:p>
        <a:p>
          <a:pPr lvl="0" algn="ctr" defTabSz="488950">
            <a:lnSpc>
              <a:spcPct val="90000"/>
            </a:lnSpc>
            <a:spcBef>
              <a:spcPct val="0"/>
            </a:spcBef>
            <a:spcAft>
              <a:spcPct val="35000"/>
            </a:spcAft>
          </a:pPr>
          <a:r>
            <a:rPr lang="pt-BR" sz="1100" kern="1200" dirty="0" smtClean="0">
              <a:solidFill>
                <a:schemeClr val="tx1"/>
              </a:solidFill>
            </a:rPr>
            <a:t>COORDENADORIAS*</a:t>
          </a:r>
        </a:p>
        <a:p>
          <a:pPr lvl="0" algn="ctr" defTabSz="488950">
            <a:lnSpc>
              <a:spcPct val="90000"/>
            </a:lnSpc>
            <a:spcBef>
              <a:spcPct val="0"/>
            </a:spcBef>
            <a:spcAft>
              <a:spcPct val="35000"/>
            </a:spcAft>
          </a:pPr>
          <a:r>
            <a:rPr lang="pt-BR" sz="1100" kern="1200" dirty="0" smtClean="0">
              <a:solidFill>
                <a:schemeClr val="tx1"/>
              </a:solidFill>
            </a:rPr>
            <a:t>SEMSA</a:t>
          </a:r>
        </a:p>
        <a:p>
          <a:pPr lvl="0" algn="ctr" defTabSz="488950">
            <a:lnSpc>
              <a:spcPct val="90000"/>
            </a:lnSpc>
            <a:spcBef>
              <a:spcPct val="0"/>
            </a:spcBef>
            <a:spcAft>
              <a:spcPct val="35000"/>
            </a:spcAft>
          </a:pPr>
          <a:r>
            <a:rPr lang="pt-BR" sz="1100" kern="1200" dirty="0" smtClean="0">
              <a:solidFill>
                <a:schemeClr val="tx1"/>
              </a:solidFill>
            </a:rPr>
            <a:t>SEMAS </a:t>
          </a:r>
        </a:p>
        <a:p>
          <a:pPr lvl="0" algn="ctr" defTabSz="488950">
            <a:lnSpc>
              <a:spcPct val="90000"/>
            </a:lnSpc>
            <a:spcBef>
              <a:spcPct val="0"/>
            </a:spcBef>
            <a:spcAft>
              <a:spcPct val="35000"/>
            </a:spcAft>
          </a:pPr>
          <a:r>
            <a:rPr lang="pt-BR" sz="1100" kern="1200" dirty="0" smtClean="0">
              <a:solidFill>
                <a:schemeClr val="tx1"/>
              </a:solidFill>
            </a:rPr>
            <a:t>SEMMA</a:t>
          </a:r>
        </a:p>
        <a:p>
          <a:pPr lvl="0" algn="ctr" defTabSz="488950">
            <a:lnSpc>
              <a:spcPct val="90000"/>
            </a:lnSpc>
            <a:spcBef>
              <a:spcPct val="0"/>
            </a:spcBef>
            <a:spcAft>
              <a:spcPct val="35000"/>
            </a:spcAft>
          </a:pPr>
          <a:r>
            <a:rPr lang="pt-BR" sz="1100" kern="1200" dirty="0" smtClean="0">
              <a:solidFill>
                <a:schemeClr val="tx1"/>
              </a:solidFill>
            </a:rPr>
            <a:t>SEMOB</a:t>
          </a:r>
        </a:p>
        <a:p>
          <a:pPr lvl="0" algn="ctr" defTabSz="488950">
            <a:lnSpc>
              <a:spcPct val="90000"/>
            </a:lnSpc>
            <a:spcBef>
              <a:spcPct val="0"/>
            </a:spcBef>
            <a:spcAft>
              <a:spcPct val="35000"/>
            </a:spcAft>
          </a:pPr>
          <a:r>
            <a:rPr lang="pt-BR" sz="1100" kern="1200" dirty="0" smtClean="0">
              <a:solidFill>
                <a:schemeClr val="tx1"/>
              </a:solidFill>
            </a:rPr>
            <a:t>SEMURB (COOTER)</a:t>
          </a:r>
        </a:p>
        <a:p>
          <a:pPr lvl="0" algn="ctr" defTabSz="488950">
            <a:lnSpc>
              <a:spcPct val="90000"/>
            </a:lnSpc>
            <a:spcBef>
              <a:spcPct val="0"/>
            </a:spcBef>
            <a:spcAft>
              <a:spcPct val="35000"/>
            </a:spcAft>
          </a:pPr>
          <a:r>
            <a:rPr lang="pt-BR" sz="1100" kern="1200" dirty="0" smtClean="0">
              <a:solidFill>
                <a:schemeClr val="tx1"/>
              </a:solidFill>
            </a:rPr>
            <a:t>SEMPROR</a:t>
          </a:r>
        </a:p>
        <a:p>
          <a:pPr lvl="0" algn="ctr" defTabSz="488950">
            <a:lnSpc>
              <a:spcPct val="90000"/>
            </a:lnSpc>
            <a:spcBef>
              <a:spcPct val="0"/>
            </a:spcBef>
            <a:spcAft>
              <a:spcPct val="35000"/>
            </a:spcAft>
          </a:pPr>
          <a:r>
            <a:rPr lang="pt-BR" sz="1100" kern="1200" dirty="0" smtClean="0">
              <a:solidFill>
                <a:schemeClr val="tx1"/>
              </a:solidFill>
            </a:rPr>
            <a:t>SEMSI (DMTT e COMDEC)</a:t>
          </a:r>
        </a:p>
        <a:p>
          <a:pPr lvl="0" algn="ctr" defTabSz="488950">
            <a:lnSpc>
              <a:spcPct val="90000"/>
            </a:lnSpc>
            <a:spcBef>
              <a:spcPct val="0"/>
            </a:spcBef>
            <a:spcAft>
              <a:spcPct val="35000"/>
            </a:spcAft>
          </a:pPr>
          <a:r>
            <a:rPr lang="pt-BR" sz="1100" kern="1200" dirty="0" smtClean="0">
              <a:solidFill>
                <a:schemeClr val="tx1"/>
              </a:solidFill>
            </a:rPr>
            <a:t>SAAEP</a:t>
          </a:r>
        </a:p>
      </dsp:txBody>
      <dsp:txXfrm>
        <a:off x="5302508" y="85154"/>
        <a:ext cx="2565572" cy="4769920"/>
      </dsp:txXfrm>
    </dsp:sp>
    <dsp:sp modelId="{859B98FF-03F8-4C0D-9478-6BF610DA6E23}">
      <dsp:nvSpPr>
        <dsp:cNvPr id="0" name=""/>
        <dsp:cNvSpPr/>
      </dsp:nvSpPr>
      <dsp:spPr>
        <a:xfrm>
          <a:off x="396760" y="2066464"/>
          <a:ext cx="1240805" cy="1071226"/>
        </a:xfrm>
        <a:prstGeom prst="roundRect">
          <a:avLst>
            <a:gd name="adj" fmla="val 1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t-BR" sz="1000" kern="1200" dirty="0">
              <a:solidFill>
                <a:schemeClr val="tx1"/>
              </a:solidFill>
            </a:rPr>
            <a:t/>
          </a:r>
          <a:br>
            <a:rPr lang="pt-BR" sz="1000" kern="1200" dirty="0">
              <a:solidFill>
                <a:schemeClr val="tx1"/>
              </a:solidFill>
            </a:rPr>
          </a:br>
          <a:r>
            <a:rPr lang="pt-BR" sz="1400" b="1" kern="1200" dirty="0" smtClean="0">
              <a:solidFill>
                <a:schemeClr val="tx1"/>
              </a:solidFill>
            </a:rPr>
            <a:t>DESSO</a:t>
          </a:r>
        </a:p>
        <a:p>
          <a:pPr lvl="0" algn="ctr" defTabSz="444500">
            <a:lnSpc>
              <a:spcPct val="90000"/>
            </a:lnSpc>
            <a:spcBef>
              <a:spcPct val="0"/>
            </a:spcBef>
            <a:spcAft>
              <a:spcPct val="35000"/>
            </a:spcAft>
          </a:pPr>
          <a:r>
            <a:rPr lang="pt-BR" sz="1400" kern="1200" dirty="0" smtClean="0">
              <a:solidFill>
                <a:schemeClr val="tx1"/>
              </a:solidFill>
            </a:rPr>
            <a:t>Coordenadora Maria Aparecida</a:t>
          </a:r>
          <a:endParaRPr lang="pt-BR" sz="1600" kern="1200" dirty="0">
            <a:solidFill>
              <a:schemeClr val="tx1"/>
            </a:solidFill>
          </a:endParaRPr>
        </a:p>
      </dsp:txBody>
      <dsp:txXfrm>
        <a:off x="428135" y="2097839"/>
        <a:ext cx="1178055" cy="10084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F5286409-2541-4D68-B0B3-552E171D7DE6}" type="datetimeFigureOut">
              <a:rPr lang="pt-BR" smtClean="0"/>
              <a:t>28/02/2020</a:t>
            </a:fld>
            <a:endParaRPr lang="pt-BR"/>
          </a:p>
        </p:txBody>
      </p:sp>
      <p:sp>
        <p:nvSpPr>
          <p:cNvPr id="4" name="Espaço Reservado para Rodapé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0A375EB2-BD1C-46CD-9A0B-15DAAB5ABA28}" type="slidenum">
              <a:rPr lang="pt-BR" smtClean="0"/>
              <a:t>‹nº›</a:t>
            </a:fld>
            <a:endParaRPr lang="pt-BR"/>
          </a:p>
        </p:txBody>
      </p:sp>
    </p:spTree>
    <p:extLst>
      <p:ext uri="{BB962C8B-B14F-4D97-AF65-F5344CB8AC3E}">
        <p14:creationId xmlns:p14="http://schemas.microsoft.com/office/powerpoint/2010/main" val="524015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EBBF0E96-0317-42BD-A5AD-34D30E7A3FD7}" type="datetimeFigureOut">
              <a:rPr lang="pt-BR" smtClean="0"/>
              <a:t>28/02/2020</a:t>
            </a:fld>
            <a:endParaRPr lang="pt-BR"/>
          </a:p>
        </p:txBody>
      </p:sp>
      <p:sp>
        <p:nvSpPr>
          <p:cNvPr id="4" name="Espaço Reservado para Imagem de Sli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D445B2F-E284-4981-83CB-4037D85BBAF5}" type="slidenum">
              <a:rPr lang="pt-BR" smtClean="0"/>
              <a:t>‹nº›</a:t>
            </a:fld>
            <a:endParaRPr lang="pt-BR"/>
          </a:p>
        </p:txBody>
      </p:sp>
    </p:spTree>
    <p:extLst>
      <p:ext uri="{BB962C8B-B14F-4D97-AF65-F5344CB8AC3E}">
        <p14:creationId xmlns:p14="http://schemas.microsoft.com/office/powerpoint/2010/main" val="354556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54075" y="744538"/>
            <a:ext cx="4960938" cy="3722687"/>
          </a:xfrm>
        </p:spPr>
      </p:sp>
      <p:sp>
        <p:nvSpPr>
          <p:cNvPr id="3" name="Espaço Reservado para Anotações 2"/>
          <p:cNvSpPr>
            <a:spLocks noGrp="1"/>
          </p:cNvSpPr>
          <p:nvPr>
            <p:ph type="body" idx="1"/>
          </p:nvPr>
        </p:nvSpPr>
        <p:spPr/>
        <p:txBody>
          <a:bodyPr/>
          <a:lstStyle/>
          <a:p>
            <a:r>
              <a:rPr lang="pt-BR" sz="1200" dirty="0"/>
              <a:t>atividade;</a:t>
            </a:r>
          </a:p>
          <a:p>
            <a:r>
              <a:rPr lang="pt-BR" sz="1200" dirty="0"/>
              <a:t>b) exigir seu uso</a:t>
            </a:r>
          </a:p>
          <a:p>
            <a:r>
              <a:rPr lang="pt-BR" sz="1200" dirty="0"/>
              <a:t>c) fornecer ao trabalhador somente o aprovado pelo órgão</a:t>
            </a:r>
          </a:p>
          <a:p>
            <a:r>
              <a:rPr lang="pt-BR" sz="1200" dirty="0"/>
              <a:t>nacional competente em matéria de segurança e saúde no</a:t>
            </a:r>
          </a:p>
          <a:p>
            <a:r>
              <a:rPr lang="pt-BR" sz="1200" dirty="0"/>
              <a:t>trabalho</a:t>
            </a:r>
          </a:p>
          <a:p>
            <a:r>
              <a:rPr lang="pt-BR" sz="1200" dirty="0"/>
              <a:t>d) orientar e treinar o trabalhador sobre o uso adequado, guarda</a:t>
            </a:r>
          </a:p>
          <a:p>
            <a:r>
              <a:rPr lang="pt-BR" sz="1200" dirty="0"/>
              <a:t>e conservação;</a:t>
            </a:r>
          </a:p>
          <a:p>
            <a:r>
              <a:rPr lang="pt-BR" sz="1200" dirty="0"/>
              <a:t>e) substituir imediatamente, quando danificado ou extraviado;</a:t>
            </a:r>
          </a:p>
          <a:p>
            <a:r>
              <a:rPr lang="pt-BR" sz="1200" dirty="0"/>
              <a:t>f) responsabilizar-se pela higienização e manutenção periódica; e,</a:t>
            </a:r>
          </a:p>
          <a:p>
            <a:r>
              <a:rPr lang="pt-BR" sz="1200" dirty="0"/>
              <a:t>g) comunicar ao MTE qualquer irregularidade observada</a:t>
            </a:r>
          </a:p>
          <a:p>
            <a:endParaRPr lang="pt-BR" dirty="0"/>
          </a:p>
        </p:txBody>
      </p:sp>
      <p:sp>
        <p:nvSpPr>
          <p:cNvPr id="4" name="Espaço Reservado para Número de Slide 3"/>
          <p:cNvSpPr>
            <a:spLocks noGrp="1"/>
          </p:cNvSpPr>
          <p:nvPr>
            <p:ph type="sldNum" sz="quarter" idx="10"/>
          </p:nvPr>
        </p:nvSpPr>
        <p:spPr/>
        <p:txBody>
          <a:bodyPr/>
          <a:lstStyle/>
          <a:p>
            <a:fld id="{CD445B2F-E284-4981-83CB-4037D85BBAF5}" type="slidenum">
              <a:rPr lang="pt-BR" smtClean="0"/>
              <a:t>7</a:t>
            </a:fld>
            <a:endParaRPr lang="pt-BR"/>
          </a:p>
        </p:txBody>
      </p:sp>
    </p:spTree>
    <p:extLst>
      <p:ext uri="{BB962C8B-B14F-4D97-AF65-F5344CB8AC3E}">
        <p14:creationId xmlns:p14="http://schemas.microsoft.com/office/powerpoint/2010/main" val="319752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5" name="Group 24"/>
          <p:cNvGrpSpPr/>
          <p:nvPr/>
        </p:nvGrpSpPr>
        <p:grpSpPr>
          <a:xfrm>
            <a:off x="203200" y="1"/>
            <a:ext cx="3778251"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4" y="914402"/>
            <a:ext cx="6947127" cy="3488266"/>
          </a:xfrm>
        </p:spPr>
        <p:txBody>
          <a:bodyPr anchor="b">
            <a:normAutofit/>
          </a:bodyPr>
          <a:lstStyle>
            <a:lvl1pPr algn="r">
              <a:defRPr sz="5400">
                <a:effectLst/>
              </a:defRPr>
            </a:lvl1pPr>
          </a:lstStyle>
          <a:p>
            <a:r>
              <a:rPr lang="pt-BR"/>
              <a:t>Clique para editar o título mestre</a:t>
            </a:r>
            <a:endParaRPr lang="en-US" dirty="0"/>
          </a:p>
        </p:txBody>
      </p:sp>
      <p:sp>
        <p:nvSpPr>
          <p:cNvPr id="3" name="Subtitle 2"/>
          <p:cNvSpPr>
            <a:spLocks noGrp="1"/>
          </p:cNvSpPr>
          <p:nvPr>
            <p:ph type="subTitle" idx="1"/>
          </p:nvPr>
        </p:nvSpPr>
        <p:spPr>
          <a:xfrm>
            <a:off x="2924239" y="4402667"/>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325774" y="6117337"/>
            <a:ext cx="857473" cy="365125"/>
          </a:xfrm>
        </p:spPr>
        <p:txBody>
          <a:bodyPr/>
          <a:lstStyle/>
          <a:p>
            <a:fld id="{699F792F-BBA6-4E7A-A89C-6D951D6B3866}" type="datetimeFigureOut">
              <a:rPr lang="pt-BR" smtClean="0"/>
              <a:t>28/02/2020</a:t>
            </a:fld>
            <a:endParaRPr lang="pt-BR"/>
          </a:p>
        </p:txBody>
      </p:sp>
      <p:sp>
        <p:nvSpPr>
          <p:cNvPr id="5" name="Footer Placeholder 4"/>
          <p:cNvSpPr>
            <a:spLocks noGrp="1"/>
          </p:cNvSpPr>
          <p:nvPr>
            <p:ph type="ftr" sz="quarter" idx="11"/>
          </p:nvPr>
        </p:nvSpPr>
        <p:spPr>
          <a:xfrm>
            <a:off x="3623734" y="6117337"/>
            <a:ext cx="3609439" cy="365125"/>
          </a:xfrm>
        </p:spPr>
        <p:txBody>
          <a:bodyPr/>
          <a:lstStyle/>
          <a:p>
            <a:endParaRPr lang="pt-BR"/>
          </a:p>
        </p:txBody>
      </p:sp>
      <p:sp>
        <p:nvSpPr>
          <p:cNvPr id="6" name="Slide Number Placeholder 5"/>
          <p:cNvSpPr>
            <a:spLocks noGrp="1"/>
          </p:cNvSpPr>
          <p:nvPr>
            <p:ph type="sldNum" sz="quarter" idx="12"/>
          </p:nvPr>
        </p:nvSpPr>
        <p:spPr>
          <a:xfrm>
            <a:off x="8275320" y="6117337"/>
            <a:ext cx="411480" cy="365125"/>
          </a:xfrm>
        </p:spPr>
        <p:txBody>
          <a:bodyPr/>
          <a:lstStyle/>
          <a:p>
            <a:fld id="{7C426318-C17E-4D0C-9A05-B053C7D8C41D}" type="slidenum">
              <a:rPr lang="pt-BR" smtClean="0"/>
              <a:t>‹nº›</a:t>
            </a:fld>
            <a:endParaRPr lang="pt-BR"/>
          </a:p>
        </p:txBody>
      </p:sp>
      <p:sp>
        <p:nvSpPr>
          <p:cNvPr id="23" name="Freeform 12"/>
          <p:cNvSpPr/>
          <p:nvPr/>
        </p:nvSpPr>
        <p:spPr bwMode="auto">
          <a:xfrm>
            <a:off x="203201" y="3771901"/>
            <a:ext cx="361951"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9" y="3867151"/>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764846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5" y="4732866"/>
            <a:ext cx="7515991"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789977"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13525"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699F792F-BBA6-4E7A-A89C-6D951D6B3866}" type="datetimeFigureOut">
              <a:rPr lang="pt-BR" smtClean="0"/>
              <a:t>28/02/2020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3381234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0"/>
            <a:ext cx="7515991"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99F792F-BBA6-4E7A-A89C-6D951D6B3866}" type="datetimeFigureOut">
              <a:rPr lang="pt-BR" smtClean="0"/>
              <a:t>28/02/2020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965369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969422" y="86302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8" y="2819400"/>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2"/>
            <a:ext cx="697411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1113525"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99F792F-BBA6-4E7A-A89C-6D951D6B3866}" type="datetimeFigureOut">
              <a:rPr lang="pt-BR" smtClean="0"/>
              <a:t>28/02/2020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1951950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13526" y="3308581"/>
            <a:ext cx="7515989"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113525" y="4777381"/>
            <a:ext cx="751599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99F792F-BBA6-4E7A-A89C-6D951D6B3866}" type="datetimeFigureOut">
              <a:rPr lang="pt-BR" smtClean="0"/>
              <a:t>28/02/2020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2044796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969422" y="86302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8" y="2819400"/>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2"/>
            <a:ext cx="697411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113526" y="3886200"/>
            <a:ext cx="751599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113525" y="4775200"/>
            <a:ext cx="7515991"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99F792F-BBA6-4E7A-A89C-6D951D6B3866}" type="datetimeFigureOut">
              <a:rPr lang="pt-BR" smtClean="0"/>
              <a:t>28/02/2020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623745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2"/>
            <a:ext cx="7515991"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99F792F-BBA6-4E7A-A89C-6D951D6B3866}" type="datetimeFigureOut">
              <a:rPr lang="pt-BR" smtClean="0"/>
              <a:t>28/02/2020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243209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99F792F-BBA6-4E7A-A89C-6D951D6B3866}" type="datetimeFigureOut">
              <a:rPr lang="pt-BR" smtClean="0"/>
              <a:t>28/02/2020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3683647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99F792F-BBA6-4E7A-A89C-6D951D6B3866}" type="datetimeFigureOut">
              <a:rPr lang="pt-BR" smtClean="0"/>
              <a:t>28/02/2020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2192375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pt-BR"/>
              <a:t>Clique para editar o título mestre</a:t>
            </a:r>
            <a:endParaRPr lang="en-US" dirty="0"/>
          </a:p>
        </p:txBody>
      </p:sp>
      <p:sp>
        <p:nvSpPr>
          <p:cNvPr id="3" name="Content Placeholder 2"/>
          <p:cNvSpPr>
            <a:spLocks noGrp="1"/>
          </p:cNvSpPr>
          <p:nvPr>
            <p:ph idx="1"/>
          </p:nvPr>
        </p:nvSpPr>
        <p:spPr>
          <a:xfrm>
            <a:off x="982133" y="2667001"/>
            <a:ext cx="7704667" cy="3332816"/>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7344330" y="6108174"/>
            <a:ext cx="857473" cy="365125"/>
          </a:xfrm>
        </p:spPr>
        <p:txBody>
          <a:bodyPr/>
          <a:lstStyle/>
          <a:p>
            <a:fld id="{699F792F-BBA6-4E7A-A89C-6D951D6B3866}" type="datetimeFigureOut">
              <a:rPr lang="pt-BR" smtClean="0"/>
              <a:t>28/02/2020</a:t>
            </a:fld>
            <a:endParaRPr lang="pt-BR"/>
          </a:p>
        </p:txBody>
      </p:sp>
      <p:sp>
        <p:nvSpPr>
          <p:cNvPr id="5" name="Footer Placeholder 4"/>
          <p:cNvSpPr>
            <a:spLocks noGrp="1"/>
          </p:cNvSpPr>
          <p:nvPr>
            <p:ph type="ftr" sz="quarter" idx="11"/>
          </p:nvPr>
        </p:nvSpPr>
        <p:spPr>
          <a:xfrm>
            <a:off x="1972648" y="6108174"/>
            <a:ext cx="5314517" cy="365125"/>
          </a:xfrm>
        </p:spPr>
        <p:txBody>
          <a:bodyPr/>
          <a:lstStyle/>
          <a:p>
            <a:endParaRPr lang="pt-BR"/>
          </a:p>
        </p:txBody>
      </p:sp>
      <p:sp>
        <p:nvSpPr>
          <p:cNvPr id="6" name="Slide Number Placeholder 5"/>
          <p:cNvSpPr>
            <a:spLocks noGrp="1"/>
          </p:cNvSpPr>
          <p:nvPr>
            <p:ph type="sldNum" sz="quarter" idx="12"/>
          </p:nvPr>
        </p:nvSpPr>
        <p:spPr>
          <a:xfrm>
            <a:off x="8258969" y="6108174"/>
            <a:ext cx="427833" cy="365125"/>
          </a:xfrm>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3078416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86996" y="2666999"/>
            <a:ext cx="6699805" cy="2360071"/>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986997" y="5027070"/>
            <a:ext cx="669980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99F792F-BBA6-4E7A-A89C-6D951D6B3866}" type="datetimeFigureOut">
              <a:rPr lang="pt-BR" smtClean="0"/>
              <a:t>28/02/2020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8273317" y="6116071"/>
            <a:ext cx="413483" cy="365125"/>
          </a:xfrm>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120933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2"/>
            <a:ext cx="7704667"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99F792F-BBA6-4E7A-A89C-6D951D6B3866}" type="datetimeFigureOut">
              <a:rPr lang="pt-BR" smtClean="0"/>
              <a:t>28/02/2020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3458806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329481" y="2658534"/>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113523" y="3335337"/>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161710" y="2667000"/>
            <a:ext cx="346780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957267" y="3335337"/>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99F792F-BBA6-4E7A-A89C-6D951D6B3866}" type="datetimeFigureOut">
              <a:rPr lang="pt-BR" smtClean="0"/>
              <a:t>28/02/2020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3378136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99F792F-BBA6-4E7A-A89C-6D951D6B3866}" type="datetimeFigureOut">
              <a:rPr lang="pt-BR" smtClean="0"/>
              <a:t>28/02/2020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2994480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F792F-BBA6-4E7A-A89C-6D951D6B3866}" type="datetimeFigureOut">
              <a:rPr lang="pt-BR" smtClean="0"/>
              <a:t>28/02/2020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3017827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5" y="1600200"/>
            <a:ext cx="2662535"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3947553" y="685801"/>
            <a:ext cx="468196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13525" y="2971800"/>
            <a:ext cx="266253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699F792F-BBA6-4E7A-A89C-6D951D6B3866}" type="datetimeFigureOut">
              <a:rPr lang="pt-BR" smtClean="0"/>
              <a:t>28/02/2020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1006787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2334" y="1752599"/>
            <a:ext cx="4070679"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5697496"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12334"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699F792F-BBA6-4E7A-A89C-6D951D6B3866}" type="datetimeFigureOut">
              <a:rPr lang="pt-BR" smtClean="0"/>
              <a:t>28/02/2020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426318-C17E-4D0C-9A05-B053C7D8C41D}" type="slidenum">
              <a:rPr lang="pt-BR" smtClean="0"/>
              <a:t>‹nº›</a:t>
            </a:fld>
            <a:endParaRPr lang="pt-BR"/>
          </a:p>
        </p:txBody>
      </p:sp>
    </p:spTree>
    <p:extLst>
      <p:ext uri="{BB962C8B-B14F-4D97-AF65-F5344CB8AC3E}">
        <p14:creationId xmlns:p14="http://schemas.microsoft.com/office/powerpoint/2010/main" val="3197049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82133" y="2667001"/>
            <a:ext cx="7704667" cy="3356995"/>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8681" y="6116071"/>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9F792F-BBA6-4E7A-A89C-6D951D6B3866}" type="datetimeFigureOut">
              <a:rPr lang="pt-BR" smtClean="0"/>
              <a:t>28/02/2020</a:t>
            </a:fld>
            <a:endParaRPr lang="pt-BR"/>
          </a:p>
        </p:txBody>
      </p:sp>
      <p:sp>
        <p:nvSpPr>
          <p:cNvPr id="5" name="Footer Placeholder 4"/>
          <p:cNvSpPr>
            <a:spLocks noGrp="1"/>
          </p:cNvSpPr>
          <p:nvPr>
            <p:ph type="ftr" sz="quarter" idx="3"/>
          </p:nvPr>
        </p:nvSpPr>
        <p:spPr>
          <a:xfrm>
            <a:off x="1986998" y="6116071"/>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8273317" y="6116071"/>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426318-C17E-4D0C-9A05-B053C7D8C41D}" type="slidenum">
              <a:rPr lang="pt-BR" smtClean="0"/>
              <a:t>‹nº›</a:t>
            </a:fld>
            <a:endParaRPr lang="pt-BR"/>
          </a:p>
        </p:txBody>
      </p:sp>
    </p:spTree>
    <p:extLst>
      <p:ext uri="{BB962C8B-B14F-4D97-AF65-F5344CB8AC3E}">
        <p14:creationId xmlns:p14="http://schemas.microsoft.com/office/powerpoint/2010/main" val="31442090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grpSp>
        <p:nvGrpSpPr>
          <p:cNvPr id="5" name="Grupo 4"/>
          <p:cNvGrpSpPr>
            <a:grpSpLocks/>
          </p:cNvGrpSpPr>
          <p:nvPr/>
        </p:nvGrpSpPr>
        <p:grpSpPr bwMode="auto">
          <a:xfrm>
            <a:off x="415325" y="457200"/>
            <a:ext cx="8576503" cy="1171600"/>
            <a:chOff x="0" y="0"/>
            <a:chExt cx="8215370" cy="1214446"/>
          </a:xfrm>
        </p:grpSpPr>
        <p:grpSp>
          <p:nvGrpSpPr>
            <p:cNvPr id="6" name="Grupo 5"/>
            <p:cNvGrpSpPr>
              <a:grpSpLocks/>
            </p:cNvGrpSpPr>
            <p:nvPr/>
          </p:nvGrpSpPr>
          <p:grpSpPr bwMode="auto">
            <a:xfrm>
              <a:off x="0" y="0"/>
              <a:ext cx="8215370" cy="1214446"/>
              <a:chOff x="0" y="0"/>
              <a:chExt cx="8215370" cy="1214446"/>
            </a:xfrm>
          </p:grpSpPr>
          <p:sp>
            <p:nvSpPr>
              <p:cNvPr id="9" name="Retângulo 8"/>
              <p:cNvSpPr>
                <a:spLocks noChangeArrowheads="1"/>
              </p:cNvSpPr>
              <p:nvPr/>
            </p:nvSpPr>
            <p:spPr bwMode="auto">
              <a:xfrm>
                <a:off x="0" y="0"/>
                <a:ext cx="1357322" cy="1214446"/>
              </a:xfrm>
              <a:prstGeom prst="rect">
                <a:avLst/>
              </a:prstGeom>
              <a:noFill/>
              <a:ln w="25400" algn="ctr">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pt-BR" dirty="0"/>
              </a:p>
            </p:txBody>
          </p:sp>
          <p:sp>
            <p:nvSpPr>
              <p:cNvPr id="10" name="Retângulo 9"/>
              <p:cNvSpPr>
                <a:spLocks noChangeArrowheads="1"/>
              </p:cNvSpPr>
              <p:nvPr/>
            </p:nvSpPr>
            <p:spPr bwMode="auto">
              <a:xfrm>
                <a:off x="1428760" y="0"/>
                <a:ext cx="4500594" cy="1214446"/>
              </a:xfrm>
              <a:prstGeom prst="rect">
                <a:avLst/>
              </a:prstGeom>
              <a:noFill/>
              <a:ln w="25400" algn="ctr">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pt-BR" dirty="0"/>
              </a:p>
            </p:txBody>
          </p:sp>
          <p:sp>
            <p:nvSpPr>
              <p:cNvPr id="11" name="Retângulo 10"/>
              <p:cNvSpPr>
                <a:spLocks noChangeArrowheads="1"/>
              </p:cNvSpPr>
              <p:nvPr/>
            </p:nvSpPr>
            <p:spPr bwMode="auto">
              <a:xfrm>
                <a:off x="6000792" y="0"/>
                <a:ext cx="2214578" cy="1214446"/>
              </a:xfrm>
              <a:prstGeom prst="rect">
                <a:avLst/>
              </a:prstGeom>
              <a:noFill/>
              <a:ln w="25400" algn="ctr">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pt-BR" dirty="0"/>
              </a:p>
            </p:txBody>
          </p:sp>
          <p:sp>
            <p:nvSpPr>
              <p:cNvPr id="12" name="CaixaDeTexto 29"/>
              <p:cNvSpPr txBox="1">
                <a:spLocks noChangeArrowheads="1"/>
              </p:cNvSpPr>
              <p:nvPr/>
            </p:nvSpPr>
            <p:spPr bwMode="auto">
              <a:xfrm>
                <a:off x="1432729" y="236906"/>
                <a:ext cx="4500561" cy="85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pt-BR" b="1" kern="1200" dirty="0">
                    <a:solidFill>
                      <a:srgbClr val="000000"/>
                    </a:solidFill>
                    <a:effectLst/>
                    <a:latin typeface="Calibri"/>
                    <a:ea typeface="Times New Roman"/>
                    <a:cs typeface="Times New Roman"/>
                  </a:rPr>
                  <a:t>PREFEITURA MUNICIPAL DE PARAUAPEBAS</a:t>
                </a:r>
                <a:endParaRPr lang="pt-BR" dirty="0">
                  <a:effectLst/>
                  <a:latin typeface="Times New Roman"/>
                  <a:ea typeface="Times New Roman"/>
                </a:endParaRPr>
              </a:p>
              <a:p>
                <a:pPr algn="ctr">
                  <a:spcAft>
                    <a:spcPts val="0"/>
                  </a:spcAft>
                </a:pPr>
                <a:r>
                  <a:rPr lang="pt-BR" b="1" kern="1200" dirty="0">
                    <a:solidFill>
                      <a:srgbClr val="000000"/>
                    </a:solidFill>
                    <a:effectLst/>
                    <a:latin typeface="Calibri"/>
                    <a:ea typeface="Times New Roman"/>
                    <a:cs typeface="Times New Roman"/>
                  </a:rPr>
                  <a:t>SECRETARIA MUNICIPAL DE ADMINISTRAÇÃO</a:t>
                </a:r>
                <a:endParaRPr lang="pt-BR" dirty="0">
                  <a:effectLst/>
                  <a:latin typeface="Times New Roman"/>
                  <a:ea typeface="Times New Roman"/>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930" y="20184"/>
              <a:ext cx="2138409" cy="11196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57" y="0"/>
              <a:ext cx="1285885" cy="1214446"/>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1"/>
          <p:cNvSpPr>
            <a:spLocks noChangeArrowheads="1"/>
          </p:cNvSpPr>
          <p:nvPr/>
        </p:nvSpPr>
        <p:spPr bwMode="auto">
          <a:xfrm>
            <a:off x="1" y="501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1pPr>
            <a:lvl2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2pPr>
            <a:lvl3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3pPr>
            <a:lvl4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4pPr>
            <a:lvl5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5pPr>
            <a:lvl6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6pPr>
            <a:lvl7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7pPr>
            <a:lvl8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8pPr>
            <a:lvl9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endParaRPr kumimoji="0" lang="pt-BR" altLang="pt-BR" sz="1800" b="0" i="0" u="none" strike="noStrike" cap="none" normalizeH="0" baseline="0" dirty="0">
              <a:ln>
                <a:noFill/>
              </a:ln>
              <a:solidFill>
                <a:schemeClr val="tx1"/>
              </a:solidFill>
              <a:effectLst/>
              <a:latin typeface="Arial" pitchFamily="34" charset="0"/>
              <a:cs typeface="Arial" pitchFamily="34" charset="0"/>
            </a:endParaRPr>
          </a:p>
        </p:txBody>
      </p:sp>
      <p:sp>
        <p:nvSpPr>
          <p:cNvPr id="14" name="CaixaDeTexto 13">
            <a:extLst>
              <a:ext uri="{FF2B5EF4-FFF2-40B4-BE49-F238E27FC236}">
                <a16:creationId xmlns:a16="http://schemas.microsoft.com/office/drawing/2014/main" xmlns="" id="{40C5DAA7-F659-4D77-AE3F-32CB586D3683}"/>
              </a:ext>
            </a:extLst>
          </p:cNvPr>
          <p:cNvSpPr txBox="1"/>
          <p:nvPr/>
        </p:nvSpPr>
        <p:spPr>
          <a:xfrm>
            <a:off x="1417771" y="2667088"/>
            <a:ext cx="6552728" cy="830997"/>
          </a:xfrm>
          <a:prstGeom prst="rect">
            <a:avLst/>
          </a:prstGeom>
          <a:noFill/>
        </p:spPr>
        <p:txBody>
          <a:bodyPr wrap="square" rtlCol="0">
            <a:spAutoFit/>
          </a:bodyPr>
          <a:lstStyle/>
          <a:p>
            <a:pPr algn="ctr"/>
            <a:r>
              <a:rPr lang="pt-BR" sz="2400" b="1" dirty="0" smtClean="0">
                <a:solidFill>
                  <a:schemeClr val="accent2">
                    <a:lumMod val="50000"/>
                  </a:schemeClr>
                </a:solidFill>
              </a:rPr>
              <a:t>Departamento Especializado em Segurança e Saúde Ocupacional - DESSO</a:t>
            </a:r>
            <a:endParaRPr lang="pt-BR" sz="2400" dirty="0">
              <a:solidFill>
                <a:schemeClr val="accent2">
                  <a:lumMod val="50000"/>
                </a:schemeClr>
              </a:solidFill>
            </a:endParaRPr>
          </a:p>
        </p:txBody>
      </p:sp>
      <p:pic>
        <p:nvPicPr>
          <p:cNvPr id="2050" name="Picture 2" descr="Frases para SIPAT"/>
          <p:cNvPicPr>
            <a:picLocks noChangeAspect="1" noChangeArrowheads="1"/>
          </p:cNvPicPr>
          <p:nvPr/>
        </p:nvPicPr>
        <p:blipFill rotWithShape="1">
          <a:blip r:embed="rId4">
            <a:extLst>
              <a:ext uri="{28A0092B-C50C-407E-A947-70E740481C1C}">
                <a14:useLocalDpi xmlns:a14="http://schemas.microsoft.com/office/drawing/2010/main" val="0"/>
              </a:ext>
            </a:extLst>
          </a:blip>
          <a:srcRect t="4932" b="4541"/>
          <a:stretch/>
        </p:blipFill>
        <p:spPr bwMode="auto">
          <a:xfrm>
            <a:off x="6571812" y="3528304"/>
            <a:ext cx="2104645" cy="299641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esultado de imagem para segurança trabalh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6" descr="Resultado de imagem para segurança trabalho"/>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 name="AutoShape 8" descr="Resultado de imagem para segurança trabalho"/>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8" name="Picture 10" descr="Resultado de imagem para segurança trabalh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5229201"/>
            <a:ext cx="572195"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010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692696"/>
            <a:ext cx="6840760" cy="5386090"/>
          </a:xfrm>
          <a:prstGeom prst="rect">
            <a:avLst/>
          </a:prstGeom>
          <a:noFill/>
        </p:spPr>
        <p:txBody>
          <a:bodyPr wrap="square" rtlCol="0">
            <a:spAutoFit/>
          </a:bodyPr>
          <a:lstStyle/>
          <a:p>
            <a:r>
              <a:rPr lang="pt-BR" sz="1600" b="1" dirty="0"/>
              <a:t>LEI Nº 4.231, DE 26 DE ABRIL DE 2002</a:t>
            </a:r>
          </a:p>
          <a:p>
            <a:r>
              <a:rPr lang="pt-BR" dirty="0"/>
              <a:t> </a:t>
            </a:r>
          </a:p>
          <a:p>
            <a:r>
              <a:rPr lang="pt-BR" dirty="0"/>
              <a:t>Dispõe sobre o Estatuto dos Servidores  Públicos do Município de Parauapebas e dá outras providências. </a:t>
            </a:r>
            <a:endParaRPr lang="pt-BR" dirty="0" smtClean="0"/>
          </a:p>
          <a:p>
            <a:endParaRPr lang="pt-BR" dirty="0"/>
          </a:p>
          <a:p>
            <a:r>
              <a:rPr lang="pt-BR" dirty="0"/>
              <a:t>A Prefeita Municipal de Parauapebas – Estado do Pará, no uso de suas atribuições legais, faz saber que a Câmara Municipal aprovou e ela, em seu nome, sanciona a seguinte Lei:</a:t>
            </a:r>
          </a:p>
          <a:p>
            <a:r>
              <a:rPr lang="pt-BR" dirty="0"/>
              <a:t> </a:t>
            </a:r>
            <a:endParaRPr lang="pt-BR" b="1" dirty="0"/>
          </a:p>
          <a:p>
            <a:pPr algn="ctr"/>
            <a:r>
              <a:rPr lang="pt-BR" sz="1600" b="1" dirty="0"/>
              <a:t>TÍTULO I</a:t>
            </a:r>
          </a:p>
          <a:p>
            <a:r>
              <a:rPr lang="pt-BR" sz="1600" b="1" dirty="0"/>
              <a:t> </a:t>
            </a:r>
          </a:p>
          <a:p>
            <a:pPr algn="ctr"/>
            <a:r>
              <a:rPr lang="pt-BR" sz="1600" b="1" dirty="0"/>
              <a:t>DISPOSIÇÕES PRELIMINARES</a:t>
            </a:r>
          </a:p>
          <a:p>
            <a:r>
              <a:rPr lang="pt-BR" sz="1600" b="1" dirty="0"/>
              <a:t> </a:t>
            </a:r>
          </a:p>
          <a:p>
            <a:pPr algn="ctr"/>
            <a:r>
              <a:rPr lang="pt-BR" sz="1600" b="1" dirty="0"/>
              <a:t>CAPÍTULO I</a:t>
            </a:r>
          </a:p>
          <a:p>
            <a:r>
              <a:rPr lang="pt-BR" sz="1600" b="1" dirty="0"/>
              <a:t> </a:t>
            </a:r>
          </a:p>
          <a:p>
            <a:pPr algn="ctr"/>
            <a:r>
              <a:rPr lang="pt-BR" sz="1600" b="1" dirty="0"/>
              <a:t>DO REGIME JURÍDICO</a:t>
            </a:r>
          </a:p>
          <a:p>
            <a:r>
              <a:rPr lang="pt-BR" dirty="0"/>
              <a:t> </a:t>
            </a:r>
          </a:p>
          <a:p>
            <a:pPr algn="just"/>
            <a:r>
              <a:rPr lang="pt-BR" dirty="0"/>
              <a:t>Art. 1º - O regime jurídico dos servidores públicos da Administração direta, das autarquias e das fundações públicas do Município de Parauapebas é o estatutário.</a:t>
            </a:r>
          </a:p>
        </p:txBody>
      </p:sp>
    </p:spTree>
    <p:extLst>
      <p:ext uri="{BB962C8B-B14F-4D97-AF65-F5344CB8AC3E}">
        <p14:creationId xmlns:p14="http://schemas.microsoft.com/office/powerpoint/2010/main" val="1221289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260648"/>
            <a:ext cx="8064896" cy="6617196"/>
          </a:xfrm>
          <a:prstGeom prst="rect">
            <a:avLst/>
          </a:prstGeom>
          <a:noFill/>
        </p:spPr>
        <p:txBody>
          <a:bodyPr wrap="square" rtlCol="0">
            <a:spAutoFit/>
          </a:bodyPr>
          <a:lstStyle/>
          <a:p>
            <a:pPr algn="ctr"/>
            <a:r>
              <a:rPr lang="pt-BR" sz="1600" b="1" dirty="0"/>
              <a:t>SUBSEÇÃO V</a:t>
            </a:r>
          </a:p>
          <a:p>
            <a:r>
              <a:rPr lang="pt-BR" sz="1600" b="1" dirty="0"/>
              <a:t> </a:t>
            </a:r>
          </a:p>
          <a:p>
            <a:pPr algn="ctr"/>
            <a:r>
              <a:rPr lang="pt-BR" sz="1600" b="1" dirty="0"/>
              <a:t>DOS ADICIONAIS PELO EXERCÍCIO DE </a:t>
            </a:r>
            <a:r>
              <a:rPr lang="pt-BR" sz="1600" b="1" dirty="0" smtClean="0"/>
              <a:t>ATIVIDADE</a:t>
            </a:r>
          </a:p>
          <a:p>
            <a:pPr algn="ctr"/>
            <a:r>
              <a:rPr lang="pt-BR" sz="1600" b="1" dirty="0" smtClean="0"/>
              <a:t>INSALUBRE</a:t>
            </a:r>
            <a:r>
              <a:rPr lang="pt-BR" sz="1600" b="1" dirty="0"/>
              <a:t>, PERIGOSA OU PENOSA</a:t>
            </a:r>
          </a:p>
          <a:p>
            <a:r>
              <a:rPr lang="pt-BR" dirty="0"/>
              <a:t> </a:t>
            </a:r>
          </a:p>
          <a:p>
            <a:pPr algn="just"/>
            <a:r>
              <a:rPr lang="pt-BR" dirty="0"/>
              <a:t>Art. 85. Os servidores que trabalham com habitualidade em locais </a:t>
            </a:r>
            <a:r>
              <a:rPr lang="pt-BR" dirty="0" smtClean="0"/>
              <a:t>insalubres ou </a:t>
            </a:r>
            <a:r>
              <a:rPr lang="pt-BR" dirty="0"/>
              <a:t>em contato permanente com substância tóxica, radioativa ou com risco de </a:t>
            </a:r>
            <a:r>
              <a:rPr lang="pt-BR" dirty="0" smtClean="0"/>
              <a:t>vida fazem </a:t>
            </a:r>
            <a:r>
              <a:rPr lang="pt-BR" dirty="0"/>
              <a:t>jus a um adicional sobre o vencimento do cargo efetivo.</a:t>
            </a:r>
          </a:p>
          <a:p>
            <a:r>
              <a:rPr lang="pt-BR" dirty="0"/>
              <a:t> </a:t>
            </a:r>
          </a:p>
          <a:p>
            <a:r>
              <a:rPr lang="pt-BR" dirty="0"/>
              <a:t>§ 1º O percentual relativo aos adicionais tratados nesta Subseção </a:t>
            </a:r>
            <a:r>
              <a:rPr lang="pt-BR" dirty="0" smtClean="0"/>
              <a:t>será estabelecido </a:t>
            </a:r>
            <a:r>
              <a:rPr lang="pt-BR" dirty="0"/>
              <a:t>em decreto de iniciativa do Poder Executivo.</a:t>
            </a:r>
          </a:p>
          <a:p>
            <a:r>
              <a:rPr lang="pt-BR" dirty="0"/>
              <a:t> </a:t>
            </a:r>
          </a:p>
          <a:p>
            <a:pPr algn="just"/>
            <a:r>
              <a:rPr lang="pt-BR" dirty="0"/>
              <a:t>§ 2º O servidor que fizer jus a mais de um dos adicionais dispostos </a:t>
            </a:r>
            <a:r>
              <a:rPr lang="pt-BR" dirty="0" smtClean="0"/>
              <a:t>nesta Subseção </a:t>
            </a:r>
            <a:r>
              <a:rPr lang="pt-BR" dirty="0"/>
              <a:t>deverá optar por um deles, sendo vedado o recebimento </a:t>
            </a:r>
            <a:r>
              <a:rPr lang="pt-BR" dirty="0" smtClean="0"/>
              <a:t>cumulativo dessas vantagens</a:t>
            </a:r>
            <a:r>
              <a:rPr lang="pt-BR" dirty="0"/>
              <a:t>.</a:t>
            </a:r>
          </a:p>
          <a:p>
            <a:r>
              <a:rPr lang="pt-BR" dirty="0"/>
              <a:t> </a:t>
            </a:r>
          </a:p>
          <a:p>
            <a:r>
              <a:rPr lang="pt-BR" dirty="0"/>
              <a:t>§ 3º O direito ao adicional de insalubridade, periculosidade ou </a:t>
            </a:r>
            <a:r>
              <a:rPr lang="pt-BR" dirty="0" smtClean="0"/>
              <a:t>penosidade cessa </a:t>
            </a:r>
            <a:r>
              <a:rPr lang="pt-BR" dirty="0"/>
              <a:t>com a eliminação das condições ou dos riscos que deram causa à </a:t>
            </a:r>
            <a:r>
              <a:rPr lang="pt-BR" dirty="0" smtClean="0"/>
              <a:t>sua concessão</a:t>
            </a:r>
            <a:r>
              <a:rPr lang="pt-BR" dirty="0"/>
              <a:t>.</a:t>
            </a:r>
          </a:p>
          <a:p>
            <a:r>
              <a:rPr lang="pt-BR" dirty="0"/>
              <a:t> </a:t>
            </a:r>
          </a:p>
          <a:p>
            <a:r>
              <a:rPr lang="pt-BR" dirty="0"/>
              <a:t>Art. 86. Haverá permanente controle da atividade de servidor em </a:t>
            </a:r>
            <a:r>
              <a:rPr lang="pt-BR" dirty="0" smtClean="0"/>
              <a:t>operações ou</a:t>
            </a:r>
          </a:p>
          <a:p>
            <a:r>
              <a:rPr lang="pt-BR" dirty="0" smtClean="0"/>
              <a:t>locais </a:t>
            </a:r>
            <a:r>
              <a:rPr lang="pt-BR" dirty="0"/>
              <a:t>considerados penosos, insalubres ou perigosos</a:t>
            </a:r>
            <a:r>
              <a:rPr lang="pt-BR" dirty="0" smtClean="0"/>
              <a:t>.</a:t>
            </a:r>
          </a:p>
          <a:p>
            <a:endParaRPr lang="pt-BR" dirty="0"/>
          </a:p>
          <a:p>
            <a:r>
              <a:rPr lang="pt-BR" dirty="0"/>
              <a:t>Art. 87. Na concessão dos adicionais de insalubridade, periculosidade ou</a:t>
            </a:r>
          </a:p>
          <a:p>
            <a:r>
              <a:rPr lang="pt-BR" dirty="0"/>
              <a:t>penosidade, serão observadas as situações especificadas na legislação Municipal.</a:t>
            </a:r>
          </a:p>
        </p:txBody>
      </p:sp>
    </p:spTree>
    <p:extLst>
      <p:ext uri="{BB962C8B-B14F-4D97-AF65-F5344CB8AC3E}">
        <p14:creationId xmlns:p14="http://schemas.microsoft.com/office/powerpoint/2010/main" val="2373712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1412776"/>
            <a:ext cx="7920880" cy="3970318"/>
          </a:xfrm>
          <a:prstGeom prst="rect">
            <a:avLst/>
          </a:prstGeom>
          <a:noFill/>
        </p:spPr>
        <p:txBody>
          <a:bodyPr wrap="square" rtlCol="0">
            <a:spAutoFit/>
          </a:bodyPr>
          <a:lstStyle/>
          <a:p>
            <a:pPr algn="ctr"/>
            <a:r>
              <a:rPr lang="pt-BR" b="1" dirty="0"/>
              <a:t>Decreto Nº 141 de Junho de </a:t>
            </a:r>
            <a:r>
              <a:rPr lang="pt-BR" b="1" dirty="0" smtClean="0"/>
              <a:t>2003</a:t>
            </a:r>
          </a:p>
          <a:p>
            <a:pPr algn="ctr"/>
            <a:endParaRPr lang="pt-BR" dirty="0"/>
          </a:p>
          <a:p>
            <a:pPr algn="just"/>
            <a:r>
              <a:rPr lang="pt-BR" b="1" dirty="0"/>
              <a:t>(Disciplina a concessão do Adicional pelo exercício de atividade insalubre, perigosa ou penosa aos servidores do Munícipio de Parauapebas, e da outras providências.)</a:t>
            </a:r>
            <a:endParaRPr lang="pt-BR" dirty="0"/>
          </a:p>
          <a:p>
            <a:r>
              <a:rPr lang="pt-BR" b="1" dirty="0"/>
              <a:t> </a:t>
            </a:r>
            <a:endParaRPr lang="pt-BR" dirty="0"/>
          </a:p>
          <a:p>
            <a:pPr algn="just"/>
            <a:r>
              <a:rPr lang="pt-BR" dirty="0"/>
              <a:t>Os adicionais de insalubridade, periculosidade e penosidade  no município de Parauapebas são regulamentados pelo  Decreto N° 141 de 14 de julho de 2003 o artigo 2° do decreto dispõe sobre  as atividades ou operações insalubres: </a:t>
            </a:r>
          </a:p>
          <a:p>
            <a:r>
              <a:rPr lang="pt-BR" dirty="0"/>
              <a:t> </a:t>
            </a:r>
          </a:p>
          <a:p>
            <a:pPr algn="just"/>
            <a:r>
              <a:rPr lang="pt-BR" dirty="0"/>
              <a:t>“</a:t>
            </a:r>
            <a:r>
              <a:rPr lang="pt-BR" dirty="0" err="1"/>
              <a:t>Art</a:t>
            </a:r>
            <a:r>
              <a:rPr lang="pt-BR" dirty="0"/>
              <a:t> 2º Serão consideradas atividades ou operações insalubres aquelas que, por sua natureza, condições ou métodos de trabalho, exponham os empregados a agentes nocivos à saúde, acima dos limites de tolerância fixados em razão da natureza e da intensidade do agente e do tempo de exposição aos seus efeitos.”</a:t>
            </a:r>
          </a:p>
        </p:txBody>
      </p:sp>
    </p:spTree>
    <p:extLst>
      <p:ext uri="{BB962C8B-B14F-4D97-AF65-F5344CB8AC3E}">
        <p14:creationId xmlns:p14="http://schemas.microsoft.com/office/powerpoint/2010/main" val="3928296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59632" y="1268761"/>
            <a:ext cx="7488832" cy="3693319"/>
          </a:xfrm>
          <a:prstGeom prst="rect">
            <a:avLst/>
          </a:prstGeom>
          <a:noFill/>
        </p:spPr>
        <p:txBody>
          <a:bodyPr wrap="square" rtlCol="0">
            <a:spAutoFit/>
          </a:bodyPr>
          <a:lstStyle/>
          <a:p>
            <a:endParaRPr lang="pt-BR" dirty="0" smtClean="0"/>
          </a:p>
          <a:p>
            <a:pPr algn="just"/>
            <a:r>
              <a:rPr lang="pt-BR" dirty="0" smtClean="0"/>
              <a:t>De </a:t>
            </a:r>
            <a:r>
              <a:rPr lang="pt-BR" dirty="0"/>
              <a:t>acordo com  o referido decreto, os percentuais de insalubridade são de 10%, 20% ou 40%.No entanto,  a classificação e a caracterização de insalubridade ( Risco x Percentual) far-se-ão através de perícia a cargo de Engenheiro de segurança do trabalho ou médico do trabalho. </a:t>
            </a:r>
          </a:p>
          <a:p>
            <a:r>
              <a:rPr lang="pt-BR" dirty="0"/>
              <a:t> </a:t>
            </a:r>
            <a:endParaRPr lang="pt-BR" dirty="0" smtClean="0"/>
          </a:p>
          <a:p>
            <a:endParaRPr lang="pt-BR" dirty="0"/>
          </a:p>
          <a:p>
            <a:pPr algn="just"/>
            <a:r>
              <a:rPr lang="pt-BR" dirty="0"/>
              <a:t>“</a:t>
            </a:r>
            <a:r>
              <a:rPr lang="pt-BR" dirty="0" err="1"/>
              <a:t>Art</a:t>
            </a:r>
            <a:r>
              <a:rPr lang="pt-BR" dirty="0"/>
              <a:t> 5° A caracterização e classificação da insalubridade, da periculosidade e da atividade penosa, segundo normas da legislação em vigor, far-se-ão através de perícia a cargo de  Engenheiro de segurança do trabalho ou Médico do trabalho do quadro efetivo de servidores da Prefeitura Municipal de Parauapebas, ou outro, com registro no Ministério do Trabalho,  e especialmente designado para este fim pela Secretaria </a:t>
            </a:r>
          </a:p>
        </p:txBody>
      </p:sp>
    </p:spTree>
    <p:extLst>
      <p:ext uri="{BB962C8B-B14F-4D97-AF65-F5344CB8AC3E}">
        <p14:creationId xmlns:p14="http://schemas.microsoft.com/office/powerpoint/2010/main" val="326887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99592" y="1124744"/>
            <a:ext cx="7560840" cy="4524315"/>
          </a:xfrm>
          <a:prstGeom prst="rect">
            <a:avLst/>
          </a:prstGeom>
          <a:noFill/>
        </p:spPr>
        <p:txBody>
          <a:bodyPr wrap="square" rtlCol="0">
            <a:spAutoFit/>
          </a:bodyPr>
          <a:lstStyle/>
          <a:p>
            <a:r>
              <a:rPr lang="pt-BR" b="1" dirty="0" smtClean="0"/>
              <a:t>PARECER Nº 112/2017-PGM</a:t>
            </a:r>
          </a:p>
          <a:p>
            <a:endParaRPr lang="pt-BR" dirty="0"/>
          </a:p>
          <a:p>
            <a:pPr algn="just"/>
            <a:r>
              <a:rPr lang="pt-BR" b="1" dirty="0" smtClean="0"/>
              <a:t>EMENTA: SERVIDOR PÚBLICO. EXERCÍCIO DE ATIVIDADES DISTINTAS  DO CARGO. DESVIO DE FUNÇÃO </a:t>
            </a:r>
            <a:r>
              <a:rPr lang="pt-BR" b="1" dirty="0"/>
              <a:t>§ </a:t>
            </a:r>
            <a:r>
              <a:rPr lang="pt-BR" b="1" dirty="0" smtClean="0"/>
              <a:t>2º DO ART. 37 DA CF/88.IMPOSSIBILIDADE</a:t>
            </a:r>
          </a:p>
          <a:p>
            <a:pPr algn="just"/>
            <a:endParaRPr lang="pt-BR" dirty="0"/>
          </a:p>
          <a:p>
            <a:pPr algn="just"/>
            <a:endParaRPr lang="pt-BR" dirty="0" smtClean="0"/>
          </a:p>
          <a:p>
            <a:pPr algn="just"/>
            <a:r>
              <a:rPr lang="pt-BR" b="1" dirty="0" smtClean="0"/>
              <a:t>CONCLUSÃO:  </a:t>
            </a:r>
          </a:p>
          <a:p>
            <a:pPr algn="just"/>
            <a:endParaRPr lang="pt-BR" dirty="0"/>
          </a:p>
          <a:p>
            <a:pPr algn="just"/>
            <a:r>
              <a:rPr lang="pt-BR" dirty="0" smtClean="0"/>
              <a:t>Ante o exposto, est procuradoria Geral conclui que não é possível a designação de novas funções a servidor público fora das atribuições do cargo para o qual prestou concurso público, uma vez que tal situação caracteriza desvio de função e deve ser repelida pelos administradores públicos, sob pena de nulidade do ato e punição da autoridade responsável, conforme o </a:t>
            </a:r>
            <a:r>
              <a:rPr lang="pt-BR" dirty="0"/>
              <a:t>§ </a:t>
            </a:r>
            <a:r>
              <a:rPr lang="pt-BR" dirty="0" smtClean="0"/>
              <a:t>2º do art. 37 da Constituição Federal de 1988.</a:t>
            </a:r>
          </a:p>
          <a:p>
            <a:pPr algn="just"/>
            <a:endParaRPr lang="pt-BR" dirty="0"/>
          </a:p>
        </p:txBody>
      </p:sp>
    </p:spTree>
    <p:extLst>
      <p:ext uri="{BB962C8B-B14F-4D97-AF65-F5344CB8AC3E}">
        <p14:creationId xmlns:p14="http://schemas.microsoft.com/office/powerpoint/2010/main" val="1773999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123728" y="116633"/>
            <a:ext cx="5116099" cy="6624736"/>
            <a:chOff x="1684472" y="404664"/>
            <a:chExt cx="5908186" cy="8142178"/>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729" t="23727" r="52888" b="12264"/>
            <a:stretch/>
          </p:blipFill>
          <p:spPr bwMode="auto">
            <a:xfrm>
              <a:off x="1687934" y="404664"/>
              <a:ext cx="5904724" cy="468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769" t="35254" r="52878" b="17424"/>
            <a:stretch/>
          </p:blipFill>
          <p:spPr bwMode="auto">
            <a:xfrm>
              <a:off x="1684472" y="5085184"/>
              <a:ext cx="5900978" cy="346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32278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866933" y="479106"/>
            <a:ext cx="6665507" cy="6264696"/>
            <a:chOff x="1866933" y="479106"/>
            <a:chExt cx="6665507" cy="6264696"/>
          </a:xfrm>
        </p:grpSpPr>
        <p:grpSp>
          <p:nvGrpSpPr>
            <p:cNvPr id="2" name="Grupo 1"/>
            <p:cNvGrpSpPr/>
            <p:nvPr/>
          </p:nvGrpSpPr>
          <p:grpSpPr>
            <a:xfrm>
              <a:off x="1907704" y="479106"/>
              <a:ext cx="6552728" cy="6264696"/>
              <a:chOff x="1187624" y="1052737"/>
              <a:chExt cx="6744748" cy="7146369"/>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0" t="24298" r="46272" b="14201"/>
              <a:stretch/>
            </p:blipFill>
            <p:spPr bwMode="auto">
              <a:xfrm>
                <a:off x="1187624" y="1052737"/>
                <a:ext cx="6744748" cy="449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61" t="27506" r="46228" b="36247"/>
              <a:stretch/>
            </p:blipFill>
            <p:spPr bwMode="auto">
              <a:xfrm>
                <a:off x="1191139" y="5547556"/>
                <a:ext cx="6741233" cy="26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tângulo 2"/>
            <p:cNvSpPr/>
            <p:nvPr/>
          </p:nvSpPr>
          <p:spPr>
            <a:xfrm>
              <a:off x="1866933" y="4419382"/>
              <a:ext cx="6665507" cy="4882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518067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9A46E41B-F10E-4207-9615-FA0E187A3EC1}"/>
              </a:ext>
            </a:extLst>
          </p:cNvPr>
          <p:cNvSpPr/>
          <p:nvPr/>
        </p:nvSpPr>
        <p:spPr>
          <a:xfrm>
            <a:off x="981509" y="476673"/>
            <a:ext cx="7939849" cy="1015663"/>
          </a:xfrm>
          <a:prstGeom prst="rect">
            <a:avLst/>
          </a:prstGeom>
        </p:spPr>
        <p:txBody>
          <a:bodyPr wrap="square">
            <a:spAutoFit/>
          </a:bodyPr>
          <a:lstStyle/>
          <a:p>
            <a:pPr algn="ctr"/>
            <a:r>
              <a:rPr lang="pt-BR" altLang="pt-BR" sz="2000" b="1" dirty="0">
                <a:solidFill>
                  <a:srgbClr val="009900"/>
                </a:solidFill>
                <a:latin typeface="Calibri Light" panose="020F0302020204030204" pitchFamily="34" charset="0"/>
              </a:rPr>
              <a:t>Encare  a prevenção como parte do trabalho, e o EPI como um leal colega, que está sempre disposto a lhe preservar e ajudar no seu trabalho. Use-o sempre de maneira correta, e siga as informações aqui transmitidas.</a:t>
            </a:r>
          </a:p>
        </p:txBody>
      </p:sp>
      <p:pic>
        <p:nvPicPr>
          <p:cNvPr id="4" name="Picture 2">
            <a:extLst>
              <a:ext uri="{FF2B5EF4-FFF2-40B4-BE49-F238E27FC236}">
                <a16:creationId xmlns:a16="http://schemas.microsoft.com/office/drawing/2014/main" xmlns="" id="{DB72DBB9-97DD-4C28-90EB-5F60ECCB9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945" y="5589240"/>
            <a:ext cx="2232411" cy="1080120"/>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descr="Resultado de imagem para segurança trabalh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4" descr="Resultado de imagem para segurança trabalho"/>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a:extLst>
              <a:ext uri="{FF2B5EF4-FFF2-40B4-BE49-F238E27FC236}">
                <a16:creationId xmlns:a16="http://schemas.microsoft.com/office/drawing/2014/main" xmlns="" id="{9CABDC69-FAFB-463C-8475-AEDAA3A2C81A}"/>
              </a:ext>
            </a:extLst>
          </p:cNvPr>
          <p:cNvSpPr/>
          <p:nvPr/>
        </p:nvSpPr>
        <p:spPr>
          <a:xfrm>
            <a:off x="981509" y="3028890"/>
            <a:ext cx="7939849" cy="892552"/>
          </a:xfrm>
          <a:prstGeom prst="rect">
            <a:avLst/>
          </a:prstGeom>
        </p:spPr>
        <p:txBody>
          <a:bodyPr wrap="square">
            <a:spAutoFit/>
          </a:bodyPr>
          <a:lstStyle/>
          <a:p>
            <a:r>
              <a:rPr lang="pt-BR" altLang="pt-BR" sz="2800" b="1" dirty="0">
                <a:solidFill>
                  <a:srgbClr val="FF3300"/>
                </a:solidFill>
                <a:latin typeface="Arial Black" panose="020B0A04020102020204" pitchFamily="34" charset="0"/>
              </a:rPr>
              <a:t>!</a:t>
            </a:r>
            <a:r>
              <a:rPr lang="pt-BR" altLang="pt-BR" dirty="0">
                <a:latin typeface="Arial Black" panose="020B0A04020102020204" pitchFamily="34" charset="0"/>
              </a:rPr>
              <a:t> </a:t>
            </a:r>
            <a:r>
              <a:rPr lang="pt-BR" altLang="pt-BR" sz="2400" dirty="0">
                <a:latin typeface="Comic Sans MS" panose="030F0702030302020204" pitchFamily="66" charset="0"/>
              </a:rPr>
              <a:t>Quaisquer dúvidas </a:t>
            </a:r>
            <a:r>
              <a:rPr lang="pt-BR" altLang="pt-BR" sz="2400" dirty="0" smtClean="0">
                <a:latin typeface="Comic Sans MS" panose="030F0702030302020204" pitchFamily="66" charset="0"/>
              </a:rPr>
              <a:t>podem </a:t>
            </a:r>
            <a:r>
              <a:rPr lang="pt-BR" altLang="pt-BR" sz="2400" dirty="0">
                <a:latin typeface="Comic Sans MS" panose="030F0702030302020204" pitchFamily="66" charset="0"/>
              </a:rPr>
              <a:t>se </a:t>
            </a:r>
            <a:r>
              <a:rPr lang="pt-BR" altLang="pt-BR" sz="2400" dirty="0" smtClean="0">
                <a:latin typeface="Comic Sans MS" panose="030F0702030302020204" pitchFamily="66" charset="0"/>
              </a:rPr>
              <a:t>reportadas </a:t>
            </a:r>
            <a:r>
              <a:rPr lang="pt-BR" altLang="pt-BR" sz="2400" dirty="0">
                <a:latin typeface="Comic Sans MS" panose="030F0702030302020204" pitchFamily="66" charset="0"/>
              </a:rPr>
              <a:t>ao seu Superior ou ao DESSO.</a:t>
            </a:r>
          </a:p>
        </p:txBody>
      </p:sp>
      <p:sp>
        <p:nvSpPr>
          <p:cNvPr id="9" name="Text Box 3">
            <a:extLst>
              <a:ext uri="{FF2B5EF4-FFF2-40B4-BE49-F238E27FC236}">
                <a16:creationId xmlns:a16="http://schemas.microsoft.com/office/drawing/2014/main" xmlns="" id="{49655421-78C4-4484-949B-76F33B54641B}"/>
              </a:ext>
            </a:extLst>
          </p:cNvPr>
          <p:cNvSpPr txBox="1">
            <a:spLocks noChangeArrowheads="1"/>
          </p:cNvSpPr>
          <p:nvPr/>
        </p:nvSpPr>
        <p:spPr bwMode="auto">
          <a:xfrm>
            <a:off x="2692583" y="2041419"/>
            <a:ext cx="51125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pt-BR" altLang="pt-BR" sz="5400" b="1" dirty="0">
                <a:solidFill>
                  <a:srgbClr val="FF3300"/>
                </a:solidFill>
                <a:latin typeface="Comic Sans MS" panose="030F0702030302020204" pitchFamily="66" charset="0"/>
              </a:rPr>
              <a:t>Lembre-se:</a:t>
            </a:r>
          </a:p>
        </p:txBody>
      </p:sp>
      <p:pic>
        <p:nvPicPr>
          <p:cNvPr id="12" name="Imagem 11">
            <a:extLst>
              <a:ext uri="{FF2B5EF4-FFF2-40B4-BE49-F238E27FC236}">
                <a16:creationId xmlns:a16="http://schemas.microsoft.com/office/drawing/2014/main" xmlns="" id="{D75C6FB2-8271-4C03-A39A-16FF259B8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4024451"/>
            <a:ext cx="2763019" cy="2763019"/>
          </a:xfrm>
          <a:prstGeom prst="rect">
            <a:avLst/>
          </a:prstGeom>
        </p:spPr>
      </p:pic>
    </p:spTree>
    <p:extLst>
      <p:ext uri="{BB962C8B-B14F-4D97-AF65-F5344CB8AC3E}">
        <p14:creationId xmlns:p14="http://schemas.microsoft.com/office/powerpoint/2010/main" val="3756987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AC1D853D-D049-4A1C-8210-2D011C08312C}"/>
              </a:ext>
            </a:extLst>
          </p:cNvPr>
          <p:cNvSpPr txBox="1"/>
          <p:nvPr/>
        </p:nvSpPr>
        <p:spPr>
          <a:xfrm>
            <a:off x="984784" y="188641"/>
            <a:ext cx="7835688" cy="9602629"/>
          </a:xfrm>
          <a:prstGeom prst="rect">
            <a:avLst/>
          </a:prstGeom>
          <a:noFill/>
        </p:spPr>
        <p:txBody>
          <a:bodyPr wrap="square" rtlCol="0">
            <a:spAutoFit/>
          </a:bodyPr>
          <a:lstStyle/>
          <a:p>
            <a:pPr lvl="0" algn="just"/>
            <a:r>
              <a:rPr lang="pt-BR" sz="2400" b="1" dirty="0" smtClean="0"/>
              <a:t>Considerações </a:t>
            </a:r>
            <a:r>
              <a:rPr lang="pt-BR" sz="2400" b="1" dirty="0"/>
              <a:t>Gerais:</a:t>
            </a:r>
            <a:endParaRPr lang="pt-BR" sz="2400" dirty="0"/>
          </a:p>
          <a:p>
            <a:pPr algn="just"/>
            <a:endParaRPr lang="pt-BR" sz="2400" dirty="0"/>
          </a:p>
          <a:p>
            <a:pPr algn="just">
              <a:lnSpc>
                <a:spcPct val="150000"/>
              </a:lnSpc>
            </a:pPr>
            <a:r>
              <a:rPr lang="pt-BR" sz="2000" b="1" dirty="0" smtClean="0"/>
              <a:t>        Conceito</a:t>
            </a:r>
            <a:r>
              <a:rPr lang="pt-BR" sz="2000" b="1" dirty="0"/>
              <a:t>: </a:t>
            </a:r>
            <a:r>
              <a:rPr lang="pt-PT" sz="2000" dirty="0"/>
              <a:t>É o departamento que tem como objetivo </a:t>
            </a:r>
            <a:r>
              <a:rPr lang="pt-PT" sz="2000" dirty="0" smtClean="0"/>
              <a:t>identificar</a:t>
            </a:r>
            <a:r>
              <a:rPr lang="pt-PT" sz="2000" dirty="0"/>
              <a:t>, avaliar e controlar situações de risco, proporcionando um ambiente de trabalho mais seguro e saudável para os servidores da Prefeitura Municipal de Parauapebas</a:t>
            </a:r>
            <a:endParaRPr lang="pt-BR" sz="2000" dirty="0"/>
          </a:p>
          <a:p>
            <a:pPr lvl="1"/>
            <a:endParaRPr lang="pt-BR" dirty="0"/>
          </a:p>
          <a:p>
            <a:pPr lvl="1">
              <a:lnSpc>
                <a:spcPct val="150000"/>
              </a:lnSpc>
            </a:pPr>
            <a:r>
              <a:rPr lang="pt-BR" sz="2000" b="1" dirty="0" smtClean="0"/>
              <a:t>Missão</a:t>
            </a:r>
            <a:endParaRPr lang="pt-BR" sz="2000" dirty="0"/>
          </a:p>
          <a:p>
            <a:pPr lvl="0" algn="just">
              <a:lnSpc>
                <a:spcPct val="150000"/>
              </a:lnSpc>
            </a:pPr>
            <a:r>
              <a:rPr lang="pt-BR" sz="2000" dirty="0"/>
              <a:t>Instituir e promover na Prefeitura Municipal de Parauapebas programas de proteção, promoção da saúde e bem–estar de todos os servidores municipais na prevenção de riscos e doenças ocupacionais nos ambientes de trabalho. Aplicando os conhecimentos de Engenharia de Segurança e Medicina do Trabalho ao ambiente do Trabalho</a:t>
            </a:r>
            <a:r>
              <a:rPr lang="pt-BR" sz="2000" dirty="0" smtClean="0"/>
              <a:t>;</a:t>
            </a:r>
          </a:p>
          <a:p>
            <a:pPr lvl="0"/>
            <a:endParaRPr lang="pt-BR" dirty="0" smtClean="0"/>
          </a:p>
          <a:p>
            <a:pPr lvl="0"/>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p:txBody>
      </p:sp>
      <p:pic>
        <p:nvPicPr>
          <p:cNvPr id="3" name="Picture 2">
            <a:extLst>
              <a:ext uri="{FF2B5EF4-FFF2-40B4-BE49-F238E27FC236}">
                <a16:creationId xmlns:a16="http://schemas.microsoft.com/office/drawing/2014/main" xmlns="" id="{D5510D6F-E522-4FBD-8A8F-F53CA19E5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945" y="5589240"/>
            <a:ext cx="2232411" cy="1080120"/>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http://ddsonline.herbertfariatrei.netdna-cdn.com/images/">
            <a:extLst>
              <a:ext uri="{FF2B5EF4-FFF2-40B4-BE49-F238E27FC236}">
                <a16:creationId xmlns:a16="http://schemas.microsoft.com/office/drawing/2014/main" xmlns="" id="{BF19F39C-6E98-4B49-9465-FA5D356EE21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spTree>
    <p:extLst>
      <p:ext uri="{BB962C8B-B14F-4D97-AF65-F5344CB8AC3E}">
        <p14:creationId xmlns:p14="http://schemas.microsoft.com/office/powerpoint/2010/main" val="3213102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15617" y="548680"/>
            <a:ext cx="7960644" cy="3416320"/>
          </a:xfrm>
          <a:prstGeom prst="rect">
            <a:avLst/>
          </a:prstGeom>
          <a:noFill/>
        </p:spPr>
        <p:txBody>
          <a:bodyPr wrap="square" rtlCol="0">
            <a:spAutoFit/>
          </a:bodyPr>
          <a:lstStyle/>
          <a:p>
            <a:pPr lvl="0" algn="just">
              <a:lnSpc>
                <a:spcPct val="150000"/>
              </a:lnSpc>
            </a:pPr>
            <a:r>
              <a:rPr lang="pt-BR" sz="2000" dirty="0"/>
              <a:t>Promover a realização de atividades de conscientização, educação e orientação dos trabalhadores para a prevenção de acidentes do trabalho e doenças ocupacionais, tanto através de campanhas quanto de programas de educação permanente; </a:t>
            </a:r>
            <a:endParaRPr lang="pt-BR" sz="2000" dirty="0" smtClean="0"/>
          </a:p>
          <a:p>
            <a:pPr lvl="0" algn="just">
              <a:lnSpc>
                <a:spcPct val="150000"/>
              </a:lnSpc>
            </a:pPr>
            <a:endParaRPr lang="pt-BR" sz="2400" dirty="0"/>
          </a:p>
          <a:p>
            <a:pPr lvl="0" algn="just">
              <a:lnSpc>
                <a:spcPct val="150000"/>
              </a:lnSpc>
            </a:pPr>
            <a:r>
              <a:rPr lang="pt-BR" sz="2000" dirty="0"/>
              <a:t>Esclarecer e conscientizar os </a:t>
            </a:r>
            <a:r>
              <a:rPr lang="pt-BR" sz="2000" dirty="0" smtClean="0"/>
              <a:t>Gestores/Servidores </a:t>
            </a:r>
            <a:r>
              <a:rPr lang="pt-BR" sz="2000" dirty="0"/>
              <a:t>sobre acidentes do trabalho e doenças ocupacionais, estimulando-os em favor da prevenção. </a:t>
            </a:r>
          </a:p>
        </p:txBody>
      </p:sp>
      <p:pic>
        <p:nvPicPr>
          <p:cNvPr id="4" name="Picture 2" descr="Resultado de imag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915" y="4862841"/>
            <a:ext cx="2495156" cy="17470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851576"/>
            <a:ext cx="19050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7" y="4851576"/>
            <a:ext cx="1752167" cy="174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40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00476" y="836713"/>
            <a:ext cx="7920880" cy="3323987"/>
          </a:xfrm>
          <a:prstGeom prst="rect">
            <a:avLst/>
          </a:prstGeom>
        </p:spPr>
        <p:txBody>
          <a:bodyPr wrap="square">
            <a:spAutoFit/>
          </a:bodyPr>
          <a:lstStyle/>
          <a:p>
            <a:pPr lvl="1">
              <a:lnSpc>
                <a:spcPct val="150000"/>
              </a:lnSpc>
            </a:pPr>
            <a:r>
              <a:rPr lang="pt-BR" sz="2000" b="1" dirty="0" smtClean="0"/>
              <a:t>Princípios do Departamento:</a:t>
            </a:r>
          </a:p>
          <a:p>
            <a:pPr lvl="1">
              <a:lnSpc>
                <a:spcPct val="150000"/>
              </a:lnSpc>
            </a:pPr>
            <a:endParaRPr lang="pt-BR" sz="2000" dirty="0"/>
          </a:p>
          <a:p>
            <a:pPr>
              <a:lnSpc>
                <a:spcPct val="150000"/>
              </a:lnSpc>
            </a:pPr>
            <a:r>
              <a:rPr lang="pt-BR" sz="2000" dirty="0"/>
              <a:t>- Respeito às pessoas;</a:t>
            </a:r>
          </a:p>
          <a:p>
            <a:pPr>
              <a:lnSpc>
                <a:spcPct val="150000"/>
              </a:lnSpc>
            </a:pPr>
            <a:r>
              <a:rPr lang="pt-BR" sz="2000" dirty="0"/>
              <a:t>- Compromisso com a segurança e saúde;</a:t>
            </a:r>
          </a:p>
          <a:p>
            <a:pPr>
              <a:lnSpc>
                <a:spcPct val="150000"/>
              </a:lnSpc>
            </a:pPr>
            <a:r>
              <a:rPr lang="pt-BR" sz="2000" dirty="0"/>
              <a:t>- Ética e Transparência nas decisões; </a:t>
            </a:r>
          </a:p>
          <a:p>
            <a:pPr>
              <a:lnSpc>
                <a:spcPct val="150000"/>
              </a:lnSpc>
            </a:pPr>
            <a:r>
              <a:rPr lang="pt-BR" sz="2000" dirty="0"/>
              <a:t>- Excelência nos serviços; </a:t>
            </a:r>
          </a:p>
          <a:p>
            <a:pPr>
              <a:lnSpc>
                <a:spcPct val="150000"/>
              </a:lnSpc>
            </a:pPr>
            <a:r>
              <a:rPr lang="pt-BR" sz="2000" i="1" dirty="0" smtClean="0"/>
              <a:t>.</a:t>
            </a:r>
            <a:endParaRPr lang="pt-BR" sz="2000" i="1" dirty="0"/>
          </a:p>
        </p:txBody>
      </p:sp>
      <p:pic>
        <p:nvPicPr>
          <p:cNvPr id="3" name="Picture 2">
            <a:extLst>
              <a:ext uri="{FF2B5EF4-FFF2-40B4-BE49-F238E27FC236}">
                <a16:creationId xmlns:a16="http://schemas.microsoft.com/office/drawing/2014/main" xmlns="" id="{7356EC58-839A-4CB2-8E71-790E41E0B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945" y="5589240"/>
            <a:ext cx="2232411" cy="1080120"/>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942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p:cNvSpPr/>
          <p:nvPr/>
        </p:nvSpPr>
        <p:spPr>
          <a:xfrm>
            <a:off x="1115616" y="476674"/>
            <a:ext cx="7560840" cy="5332229"/>
          </a:xfrm>
          <a:prstGeom prst="rect">
            <a:avLst/>
          </a:prstGeom>
        </p:spPr>
        <p:txBody>
          <a:bodyPr wrap="square">
            <a:spAutoFit/>
          </a:bodyPr>
          <a:lstStyle/>
          <a:p>
            <a:pPr lvl="1"/>
            <a:endParaRPr lang="pt-BR" b="1" dirty="0"/>
          </a:p>
          <a:p>
            <a:pPr lvl="1"/>
            <a:endParaRPr lang="pt-BR" b="1" dirty="0" smtClean="0"/>
          </a:p>
          <a:p>
            <a:pPr lvl="1" algn="just">
              <a:lnSpc>
                <a:spcPct val="150000"/>
              </a:lnSpc>
            </a:pPr>
            <a:r>
              <a:rPr lang="pt-BR" sz="2000" b="1" dirty="0" smtClean="0"/>
              <a:t>Núcleo </a:t>
            </a:r>
            <a:r>
              <a:rPr lang="pt-BR" sz="2000" b="1" dirty="0"/>
              <a:t>de Segurança do Trabalho:</a:t>
            </a:r>
            <a:r>
              <a:rPr lang="pt-BR" sz="2000" dirty="0"/>
              <a:t> que visa estudar e prevenir doenças e acidentes de trabalho, orientando os servidores da prefeitura municipal, usarem os equipamentos de proteção para desenvolver sua atividade, assim como, cuidam da prevenção da lesão por esforço repetitivo. Os profissionais que compõe este núcleo são responsáveis pela fiscalização e orientação das condições do ambiente de trabalho, que podem causar danos à saúde, bem como prevenção a incêndio, orientando sobre uso e manejo de extintores, hidrantes, bem como a fiscalização do funcionamento e validade dos mesmos</a:t>
            </a:r>
            <a:r>
              <a:rPr lang="pt-BR" sz="2000" dirty="0" smtClean="0"/>
              <a:t>.</a:t>
            </a:r>
            <a:endParaRPr lang="pt-BR" sz="2000" dirty="0"/>
          </a:p>
        </p:txBody>
      </p:sp>
    </p:spTree>
    <p:extLst>
      <p:ext uri="{BB962C8B-B14F-4D97-AF65-F5344CB8AC3E}">
        <p14:creationId xmlns:p14="http://schemas.microsoft.com/office/powerpoint/2010/main" val="3861187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1115616" y="908720"/>
            <a:ext cx="7488832" cy="4708981"/>
          </a:xfrm>
          <a:prstGeom prst="rect">
            <a:avLst/>
          </a:prstGeom>
        </p:spPr>
        <p:txBody>
          <a:bodyPr wrap="square">
            <a:spAutoFit/>
          </a:bodyPr>
          <a:lstStyle/>
          <a:p>
            <a:pPr lvl="1" algn="just">
              <a:lnSpc>
                <a:spcPct val="150000"/>
              </a:lnSpc>
            </a:pPr>
            <a:r>
              <a:rPr lang="pt-BR" sz="2000" b="1" dirty="0"/>
              <a:t>Núcleo de Saúde Ocupacional:</a:t>
            </a:r>
            <a:r>
              <a:rPr lang="pt-BR" sz="2000" dirty="0"/>
              <a:t> o qual proporciona aos servidores da Prefeitura Municipal de Parauapebas um ambiente sadio para a execução de tarefas, realizando avaliação clínica especializada para constatar se o servidor apresenta as condições para exercer as funções que se dispõe, ou se após um período de afastamento o funcionário está realmente apto a voltar às atividades, e até mesmo verificar se a condição física deste é qualificada para exercer novas funções. Tais avaliações devem ser realizadas com uma periodicidade constante afim de, analisar as condições da saúde de cada trabalhador. </a:t>
            </a:r>
          </a:p>
        </p:txBody>
      </p:sp>
    </p:spTree>
    <p:extLst>
      <p:ext uri="{BB962C8B-B14F-4D97-AF65-F5344CB8AC3E}">
        <p14:creationId xmlns:p14="http://schemas.microsoft.com/office/powerpoint/2010/main" val="374648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85F0F917-1200-4AC4-BBD9-F956AC048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7" y="5679866"/>
            <a:ext cx="2045100" cy="98949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1331640" y="548580"/>
            <a:ext cx="7272808" cy="1077218"/>
          </a:xfrm>
          <a:prstGeom prst="rect">
            <a:avLst/>
          </a:prstGeom>
        </p:spPr>
        <p:txBody>
          <a:bodyPr wrap="square">
            <a:spAutoFit/>
          </a:bodyPr>
          <a:lstStyle/>
          <a:p>
            <a:pPr lvl="0"/>
            <a:r>
              <a:rPr lang="pt-BR" sz="2400" b="1" dirty="0"/>
              <a:t>Organograma</a:t>
            </a:r>
            <a:r>
              <a:rPr lang="pt-BR" sz="2400" b="1" dirty="0" smtClean="0"/>
              <a:t>:</a:t>
            </a:r>
          </a:p>
          <a:p>
            <a:endParaRPr lang="pt-BR" sz="2000" dirty="0"/>
          </a:p>
          <a:p>
            <a:endParaRPr lang="pt-BR" sz="2000" i="1" dirty="0"/>
          </a:p>
        </p:txBody>
      </p:sp>
      <p:graphicFrame>
        <p:nvGraphicFramePr>
          <p:cNvPr id="5" name="Diagrama 4"/>
          <p:cNvGraphicFramePr/>
          <p:nvPr>
            <p:extLst>
              <p:ext uri="{D42A27DB-BD31-4B8C-83A1-F6EECF244321}">
                <p14:modId xmlns:p14="http://schemas.microsoft.com/office/powerpoint/2010/main" val="1187010989"/>
              </p:ext>
            </p:extLst>
          </p:nvPr>
        </p:nvGraphicFramePr>
        <p:xfrm>
          <a:off x="657710" y="1625799"/>
          <a:ext cx="8263647" cy="3858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0377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10738355-1A17-4532-B20A-C70751004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945" y="5805264"/>
            <a:ext cx="2232411" cy="864096"/>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a 9"/>
          <p:cNvGraphicFramePr/>
          <p:nvPr>
            <p:extLst>
              <p:ext uri="{D42A27DB-BD31-4B8C-83A1-F6EECF244321}">
                <p14:modId xmlns:p14="http://schemas.microsoft.com/office/powerpoint/2010/main" val="2455090612"/>
              </p:ext>
            </p:extLst>
          </p:nvPr>
        </p:nvGraphicFramePr>
        <p:xfrm>
          <a:off x="467544" y="548680"/>
          <a:ext cx="9665971" cy="496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4" name="Conector reto 23"/>
          <p:cNvCxnSpPr/>
          <p:nvPr/>
        </p:nvCxnSpPr>
        <p:spPr>
          <a:xfrm>
            <a:off x="1799693" y="3068960"/>
            <a:ext cx="180020"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0022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10738355-1A17-4532-B20A-C70751004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796" y="5733256"/>
            <a:ext cx="2232411" cy="93610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a 10"/>
          <p:cNvGraphicFramePr/>
          <p:nvPr>
            <p:extLst>
              <p:ext uri="{D42A27DB-BD31-4B8C-83A1-F6EECF244321}">
                <p14:modId xmlns:p14="http://schemas.microsoft.com/office/powerpoint/2010/main" val="129101284"/>
              </p:ext>
            </p:extLst>
          </p:nvPr>
        </p:nvGraphicFramePr>
        <p:xfrm>
          <a:off x="467544" y="721019"/>
          <a:ext cx="8280920" cy="4940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Conector reto 13"/>
          <p:cNvCxnSpPr/>
          <p:nvPr/>
        </p:nvCxnSpPr>
        <p:spPr>
          <a:xfrm>
            <a:off x="2123728" y="3140968"/>
            <a:ext cx="216024"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28074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e">
  <a:themeElements>
    <a:clrScheme name="Personalizada 4">
      <a:dk1>
        <a:sysClr val="windowText" lastClr="000000"/>
      </a:dk1>
      <a:lt1>
        <a:sysClr val="window" lastClr="FFFFFF"/>
      </a:lt1>
      <a:dk2>
        <a:srgbClr val="455F51"/>
      </a:dk2>
      <a:lt2>
        <a:srgbClr val="E2DFCC"/>
      </a:lt2>
      <a:accent1>
        <a:srgbClr val="00B050"/>
      </a:accent1>
      <a:accent2>
        <a:srgbClr val="00B050"/>
      </a:accent2>
      <a:accent3>
        <a:srgbClr val="37A76F"/>
      </a:accent3>
      <a:accent4>
        <a:srgbClr val="44C1A3"/>
      </a:accent4>
      <a:accent5>
        <a:srgbClr val="4EB3CF"/>
      </a:accent5>
      <a:accent6>
        <a:srgbClr val="51C3F9"/>
      </a:accent6>
      <a:hlink>
        <a:srgbClr val="EE7B08"/>
      </a:hlink>
      <a:folHlink>
        <a:srgbClr val="977B2D"/>
      </a:folHlink>
    </a:clrScheme>
    <a:fontScheme name="Para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EBEC8F79-A447-43FC-8E81-85E8468AF3F9}"/>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1562</TotalTime>
  <Words>806</Words>
  <Application>Microsoft Office PowerPoint</Application>
  <PresentationFormat>Apresentação na tela (4:3)</PresentationFormat>
  <Paragraphs>168</Paragraphs>
  <Slides>17</Slides>
  <Notes>1</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Paralaxe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DESSOSERV</dc:creator>
  <cp:lastModifiedBy>Usuario</cp:lastModifiedBy>
  <cp:revision>121</cp:revision>
  <cp:lastPrinted>2017-08-09T15:23:54Z</cp:lastPrinted>
  <dcterms:created xsi:type="dcterms:W3CDTF">2017-07-31T13:18:11Z</dcterms:created>
  <dcterms:modified xsi:type="dcterms:W3CDTF">2020-02-28T16:55:42Z</dcterms:modified>
</cp:coreProperties>
</file>